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88" r:id="rId2"/>
    <p:sldId id="312" r:id="rId3"/>
    <p:sldId id="313" r:id="rId4"/>
    <p:sldId id="278" r:id="rId5"/>
    <p:sldId id="316" r:id="rId6"/>
    <p:sldId id="317" r:id="rId7"/>
    <p:sldId id="318" r:id="rId8"/>
    <p:sldId id="291" r:id="rId9"/>
    <p:sldId id="265" r:id="rId10"/>
    <p:sldId id="314" r:id="rId11"/>
    <p:sldId id="280" r:id="rId12"/>
    <p:sldId id="308" r:id="rId13"/>
    <p:sldId id="310" r:id="rId14"/>
    <p:sldId id="311" r:id="rId15"/>
    <p:sldId id="321" r:id="rId16"/>
    <p:sldId id="290" r:id="rId17"/>
    <p:sldId id="269" r:id="rId18"/>
    <p:sldId id="301" r:id="rId19"/>
    <p:sldId id="322" r:id="rId20"/>
    <p:sldId id="323" r:id="rId21"/>
    <p:sldId id="315" r:id="rId22"/>
    <p:sldId id="304" r:id="rId23"/>
    <p:sldId id="324" r:id="rId24"/>
    <p:sldId id="325" r:id="rId25"/>
    <p:sldId id="331" r:id="rId26"/>
    <p:sldId id="329" r:id="rId27"/>
    <p:sldId id="295" r:id="rId28"/>
    <p:sldId id="286" r:id="rId29"/>
    <p:sldId id="319" r:id="rId30"/>
    <p:sldId id="320" r:id="rId31"/>
    <p:sldId id="300" r:id="rId32"/>
    <p:sldId id="328" r:id="rId33"/>
  </p:sldIdLst>
  <p:sldSz cx="12192000" cy="6858000"/>
  <p:notesSz cx="6858000" cy="9144000"/>
  <p:embeddedFontLst>
    <p:embeddedFont>
      <p:font typeface="나눔스퀘어OTF" panose="020B0600000101010101" pitchFamily="34" charset="-127"/>
      <p:regular r:id="rId35"/>
    </p:embeddedFont>
    <p:embeddedFont>
      <p:font typeface="나눔스퀘어OTF Bold" panose="020B0600000101010101" pitchFamily="34" charset="-127"/>
      <p:bold r:id="rId36"/>
    </p:embeddedFont>
    <p:embeddedFont>
      <p:font typeface="나눔스퀘어OTF ExtraBold" panose="020B0600000101010101" pitchFamily="34" charset="-127"/>
      <p:bold r:id="rId37"/>
    </p:embeddedFont>
    <p:embeddedFont>
      <p:font typeface="나눔스퀘어OTF Light" panose="020B0600000101010101" pitchFamily="34" charset="-127"/>
      <p:regular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Arial Black" panose="020B0604020202020204" pitchFamily="34" charset="0"/>
      <p:bold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NanumSquare" panose="020B0600000101010101" pitchFamily="34" charset="-127"/>
      <p:regular r:id="rId46"/>
    </p:embeddedFont>
    <p:embeddedFont>
      <p:font typeface="NanumSquareOTF" panose="020B0600000101010101" pitchFamily="34" charset="-127"/>
      <p:regular r:id="rId47"/>
    </p:embeddedFont>
    <p:embeddedFont>
      <p:font typeface="NanumSquareOTF ExtraBold" panose="020B0600000101010101" pitchFamily="34" charset="-127"/>
      <p:bold r:id="rId48"/>
    </p:embeddedFont>
    <p:embeddedFont>
      <p:font typeface="Stockholm" panose="02000000000000000000" pitchFamily="2" charset="0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BADB"/>
    <a:srgbClr val="26BADD"/>
    <a:srgbClr val="4E1E13"/>
    <a:srgbClr val="F2F2F2"/>
    <a:srgbClr val="04A5BF"/>
    <a:srgbClr val="EEDAC4"/>
    <a:srgbClr val="E6E6E6"/>
    <a:srgbClr val="F0D9C2"/>
    <a:srgbClr val="E6C19B"/>
    <a:srgbClr val="F0D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3"/>
    <p:restoredTop sz="95701"/>
  </p:normalViewPr>
  <p:slideViewPr>
    <p:cSldViewPr snapToGrid="0" snapToObjects="1">
      <p:cViewPr>
        <p:scale>
          <a:sx n="80" d="100"/>
          <a:sy n="80" d="100"/>
        </p:scale>
        <p:origin x="512" y="800"/>
      </p:cViewPr>
      <p:guideLst>
        <p:guide orient="horz" pos="2160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TITLE.1</c:v>
                </c:pt>
              </c:strCache>
            </c:strRef>
          </c:tx>
          <c:dPt>
            <c:idx val="0"/>
            <c:bubble3D val="0"/>
            <c:spPr>
              <a:solidFill>
                <a:srgbClr val="26BA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86-4BDA-929F-B0CCBC2E4481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86-4BDA-929F-B0CCBC2E4481}"/>
              </c:ext>
            </c:extLst>
          </c:dPt>
          <c:cat>
            <c:strRef>
              <c:f>Sheet1!$A$2:$A$3</c:f>
              <c:strCache>
                <c:ptCount val="2"/>
                <c:pt idx="0">
                  <c:v>항목</c:v>
                </c:pt>
                <c:pt idx="1">
                  <c:v>나머지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86-4BDA-929F-B0CCBC2E4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TITLE.2</c:v>
                </c:pt>
              </c:strCache>
            </c:strRef>
          </c:tx>
          <c:dPt>
            <c:idx val="0"/>
            <c:bubble3D val="0"/>
            <c:spPr>
              <a:solidFill>
                <a:srgbClr val="26BA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86-4BDA-929F-B0CCBC2E4481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86-4BDA-929F-B0CCBC2E4481}"/>
              </c:ext>
            </c:extLst>
          </c:dPt>
          <c:cat>
            <c:strRef>
              <c:f>Sheet1!$A$2:$A$3</c:f>
              <c:strCache>
                <c:ptCount val="2"/>
                <c:pt idx="0">
                  <c:v>항목</c:v>
                </c:pt>
                <c:pt idx="1">
                  <c:v>나머지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86-4BDA-929F-B0CCBC2E4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TITLE.3</c:v>
                </c:pt>
              </c:strCache>
            </c:strRef>
          </c:tx>
          <c:dPt>
            <c:idx val="0"/>
            <c:bubble3D val="0"/>
            <c:spPr>
              <a:solidFill>
                <a:srgbClr val="26BA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86-4BDA-929F-B0CCBC2E4481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86-4BDA-929F-B0CCBC2E4481}"/>
              </c:ext>
            </c:extLst>
          </c:dPt>
          <c:cat>
            <c:strRef>
              <c:f>Sheet1!$A$2:$A$3</c:f>
              <c:strCache>
                <c:ptCount val="2"/>
                <c:pt idx="0">
                  <c:v>항목</c:v>
                </c:pt>
                <c:pt idx="1">
                  <c:v>나머지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86-4BDA-929F-B0CCBC2E4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C00A0-81BD-4FDF-B5C9-2FCF413CCEA9}" type="datetimeFigureOut">
              <a:rPr lang="ko-KR" altLang="en-US" smtClean="0"/>
              <a:t>2018. 8. 22.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63331-68F7-4B02-91C0-313889FA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7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412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65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124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50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63331-68F7-4B02-91C0-313889FAFE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6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63331-68F7-4B02-91C0-313889FAFE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9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62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63331-68F7-4B02-91C0-313889FAFE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64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63331-68F7-4B02-91C0-313889FAFE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9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40EE-B490-8843-840D-0F5DB451004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02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AB24F-05D4-7042-AEFD-233BDFC92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3010D7-C756-4A4F-A7A4-0C29D28F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BA053-039E-7D4C-9EC0-B2C2BAAD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46D38-D284-684D-A16D-A15B604B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39766-3628-D440-9462-E5FFABF1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45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40559-52BB-074B-AF0F-50423966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FFDA9-E06F-C048-AD58-52E932590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FB099-40AC-1D46-9990-094DAFF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FABB4-F61A-7E41-AA7E-4578F3D8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80516-1219-254D-974A-DD10DA4B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9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012A5A-F2A7-9B42-9B40-EFE0DC18D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71A261-01E6-EB4B-818E-7375056C1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392D9-E32F-674E-957B-5D040BBA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8D174-7CDC-BA4D-A2E0-03E802C5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26256-567C-8F48-9824-DF2E5D3C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82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5FE28-73CB-0A4B-BB6D-89EE62DE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70480-2422-8443-B3A1-FC44D0C1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F613C-3BE3-DB4A-B2B8-6F22E46A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77EFC-DEB7-A049-A577-81723B07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DC09D-4093-234F-A36B-4CB33A2E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2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A11A-88ED-D745-9640-AD91674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C25BD-B49C-9C47-AA68-92211280B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038B8-F919-464E-BEC5-CC89539B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B0FEA5-AEBB-394D-ABE5-DF38D5DA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17332-0BDA-AD40-A12B-171DDF7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87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40487-1049-7845-8C2C-1F721AE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2BD2A-2788-E243-BD9E-EB6846F1C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8C17D-071A-FE42-BF52-984C8E72D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30FD9-FEFC-ED43-8B3F-27499601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85440-941F-AD4C-BEE9-59F877E1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7672A6-9A82-7548-AF9B-001B2113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108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D6446-6235-7745-8032-E4610E79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D5969-F053-1444-AE0C-21E4D58E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12D0D-37E4-924D-8CFF-AE91CD7A4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87F290-C866-724B-8D5B-92DD08BA6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62D9FA-F9D9-E94D-8FE8-1C1156EF3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A60715-9E49-C44F-9449-5520ED0F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9C95B9-E4E0-BE40-B49C-E26C08C8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D4AEE-C830-CD43-9774-5C14AB78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939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DFBFC-5B38-ED49-B77C-4FCB1615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FCB6F-611E-9D42-97AF-6460F1F5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AB6B42-2CC4-0348-8341-DA9F8C32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71645-D5E7-3745-8609-ED31AF67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886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C75720-B903-044D-BD98-ED7E6ED8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253EF7-65E5-B84C-86E6-789ACD9CE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E6C5B-D900-F04B-941D-7E55EF18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34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A79E6-7FB7-5048-81C3-83D778F2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DE863-3F39-3A45-95C9-0F2ACEABB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879D29-BD4B-AD4B-96A5-6AA4B07AC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3B6A2-A1B0-964B-AE77-DF671139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9C29B-1002-7C41-A6F5-1EA5303A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CFE44E-90D4-7040-9C98-A5FB2363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43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63CA8-298D-6341-952E-779878C9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DDECD-1B92-CC4F-AB43-77D5A3C72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047CC1-F3A1-D44D-8886-CDE77B82A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58D8D-3B04-884C-BB8F-61706E6E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931D7-ED52-6142-A620-9B00D7D3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62AE9-DC7D-B840-985C-9903BDEC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40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01A438-D509-7744-B596-9DCA643A3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A376F5-208E-6E4A-AD4B-30AE7E84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A968A-561A-AD42-9AFD-686098FF9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D195D-902A-FE48-A626-3F57BEE70508}" type="datetimeFigureOut">
              <a:rPr kumimoji="1" lang="ko-KR" altLang="en-US" smtClean="0"/>
              <a:t>2018. 8. 22.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7A7FA-3D08-3846-A13D-1DEC4041E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597AF-05F7-9440-81CE-4ABEB7251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12FC0-00AC-2645-BAF6-322438CEC6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315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2017/nanu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svg"/><Relationship Id="rId21" Type="http://schemas.openxmlformats.org/officeDocument/2006/relationships/image" Target="../media/image44.svg"/><Relationship Id="rId34" Type="http://schemas.openxmlformats.org/officeDocument/2006/relationships/image" Target="../media/image57.pn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6" Type="http://schemas.openxmlformats.org/officeDocument/2006/relationships/image" Target="../media/image8.png"/><Relationship Id="rId20" Type="http://schemas.openxmlformats.org/officeDocument/2006/relationships/image" Target="../media/image43.png"/><Relationship Id="rId29" Type="http://schemas.openxmlformats.org/officeDocument/2006/relationships/image" Target="../media/image52.svg"/><Relationship Id="rId41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svg"/><Relationship Id="rId40" Type="http://schemas.openxmlformats.org/officeDocument/2006/relationships/image" Target="../media/image63.pn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10" Type="http://schemas.openxmlformats.org/officeDocument/2006/relationships/image" Target="../media/image35.png"/><Relationship Id="rId19" Type="http://schemas.openxmlformats.org/officeDocument/2006/relationships/image" Target="../media/image42.svg"/><Relationship Id="rId31" Type="http://schemas.openxmlformats.org/officeDocument/2006/relationships/image" Target="../media/image5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png"/><Relationship Id="rId35" Type="http://schemas.openxmlformats.org/officeDocument/2006/relationships/image" Target="../media/image58.svg"/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12" Type="http://schemas.openxmlformats.org/officeDocument/2006/relationships/image" Target="../media/image37.png"/><Relationship Id="rId17" Type="http://schemas.openxmlformats.org/officeDocument/2006/relationships/image" Target="../media/image9.svg"/><Relationship Id="rId25" Type="http://schemas.openxmlformats.org/officeDocument/2006/relationships/image" Target="../media/image48.svg"/><Relationship Id="rId33" Type="http://schemas.openxmlformats.org/officeDocument/2006/relationships/image" Target="../media/image56.svg"/><Relationship Id="rId38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래픽 56">
            <a:extLst>
              <a:ext uri="{FF2B5EF4-FFF2-40B4-BE49-F238E27FC236}">
                <a16:creationId xmlns:a16="http://schemas.microsoft.com/office/drawing/2014/main" id="{67B77C7F-CCE1-4673-9783-A6F13EBEE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419"/>
          <a:stretch/>
        </p:blipFill>
        <p:spPr>
          <a:xfrm>
            <a:off x="4221287" y="3137927"/>
            <a:ext cx="3749426" cy="372007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CC96DA-26D8-49FE-9E21-56CCF20A7501}"/>
              </a:ext>
            </a:extLst>
          </p:cNvPr>
          <p:cNvGrpSpPr/>
          <p:nvPr/>
        </p:nvGrpSpPr>
        <p:grpSpPr>
          <a:xfrm>
            <a:off x="3607178" y="1166452"/>
            <a:ext cx="4977645" cy="1551477"/>
            <a:chOff x="3607178" y="2809559"/>
            <a:chExt cx="4977645" cy="15514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89B4D4-9DCC-4B33-B43E-4AC96A1837FD}"/>
                </a:ext>
              </a:extLst>
            </p:cNvPr>
            <p:cNvSpPr txBox="1"/>
            <p:nvPr/>
          </p:nvSpPr>
          <p:spPr>
            <a:xfrm>
              <a:off x="3607178" y="2809559"/>
              <a:ext cx="49776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spc="300" dirty="0">
                  <a:solidFill>
                    <a:srgbClr val="4E1E13"/>
                  </a:solidFill>
                  <a:latin typeface="Century Gothic" panose="020B0502020202020204" pitchFamily="34" charset="0"/>
                </a:rPr>
                <a:t>BLUE BOTTLE</a:t>
              </a:r>
              <a:endParaRPr lang="ko-KR" altLang="en-US" sz="6000" b="1" spc="300" dirty="0">
                <a:solidFill>
                  <a:srgbClr val="4E1E1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63D3E99-7A46-40A7-BA22-A4FCF1356FE7}"/>
                </a:ext>
              </a:extLst>
            </p:cNvPr>
            <p:cNvSpPr txBox="1"/>
            <p:nvPr/>
          </p:nvSpPr>
          <p:spPr>
            <a:xfrm>
              <a:off x="4959312" y="3653150"/>
              <a:ext cx="22733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spc="300" dirty="0">
                  <a:solidFill>
                    <a:srgbClr val="4E1E13"/>
                  </a:solidFill>
                  <a:latin typeface="Century Gothic" panose="020B0502020202020204" pitchFamily="34" charset="0"/>
                </a:rPr>
                <a:t>COFFEE</a:t>
              </a:r>
              <a:endParaRPr lang="ko-KR" altLang="en-US" sz="4000" b="1" spc="300" dirty="0">
                <a:solidFill>
                  <a:srgbClr val="4E1E13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303E47B-5DBA-4E32-BAF0-0CACEB11C236}"/>
              </a:ext>
            </a:extLst>
          </p:cNvPr>
          <p:cNvSpPr txBox="1"/>
          <p:nvPr/>
        </p:nvSpPr>
        <p:spPr>
          <a:xfrm>
            <a:off x="5378496" y="432970"/>
            <a:ext cx="1435008" cy="3134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PROJECT. 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C1FBD0-B898-45AC-BED8-D024A366AEC9}"/>
              </a:ext>
            </a:extLst>
          </p:cNvPr>
          <p:cNvSpPr txBox="1"/>
          <p:nvPr/>
        </p:nvSpPr>
        <p:spPr>
          <a:xfrm>
            <a:off x="8791261" y="6260956"/>
            <a:ext cx="2922595" cy="2880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NAE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MO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GONG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BANG</a:t>
            </a:r>
            <a:endParaRPr lang="ko-KR" altLang="en-US" sz="1100" b="1" spc="300" dirty="0">
              <a:solidFill>
                <a:srgbClr val="4E1E13"/>
              </a:solidFill>
              <a:latin typeface="Century Gothic" panose="020B0502020202020204" pitchFamily="34" charset="0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505B5-A1A4-4E3A-9653-C001C4F660B6}"/>
              </a:ext>
            </a:extLst>
          </p:cNvPr>
          <p:cNvSpPr txBox="1"/>
          <p:nvPr/>
        </p:nvSpPr>
        <p:spPr>
          <a:xfrm>
            <a:off x="478144" y="6260956"/>
            <a:ext cx="2286356" cy="288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2018.08.20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MON</a:t>
            </a:r>
          </a:p>
        </p:txBody>
      </p:sp>
    </p:spTree>
    <p:extLst>
      <p:ext uri="{BB962C8B-B14F-4D97-AF65-F5344CB8AC3E}">
        <p14:creationId xmlns:p14="http://schemas.microsoft.com/office/powerpoint/2010/main" val="143137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8CFD8F-EDB2-1245-BDF5-A3534877F43A}"/>
              </a:ext>
            </a:extLst>
          </p:cNvPr>
          <p:cNvSpPr txBox="1"/>
          <p:nvPr/>
        </p:nvSpPr>
        <p:spPr>
          <a:xfrm rot="16200000">
            <a:off x="-307293" y="3282681"/>
            <a:ext cx="1920719" cy="2926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2018.08.20 MON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890C5-EDEC-C246-BA13-426F500C3A95}"/>
              </a:ext>
            </a:extLst>
          </p:cNvPr>
          <p:cNvSpPr txBox="1"/>
          <p:nvPr/>
        </p:nvSpPr>
        <p:spPr>
          <a:xfrm rot="16200000">
            <a:off x="10675970" y="3282648"/>
            <a:ext cx="1728358" cy="292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PROJECT NO.1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17B332-BFD2-404D-A182-7724870E1D53}"/>
              </a:ext>
            </a:extLst>
          </p:cNvPr>
          <p:cNvGrpSpPr/>
          <p:nvPr/>
        </p:nvGrpSpPr>
        <p:grpSpPr>
          <a:xfrm>
            <a:off x="4228341" y="2746615"/>
            <a:ext cx="3735318" cy="2174923"/>
            <a:chOff x="4228341" y="2383717"/>
            <a:chExt cx="3735318" cy="217492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ECA4718-786B-134D-8106-89E36131B026}"/>
                </a:ext>
              </a:extLst>
            </p:cNvPr>
            <p:cNvGrpSpPr/>
            <p:nvPr/>
          </p:nvGrpSpPr>
          <p:grpSpPr>
            <a:xfrm>
              <a:off x="4228341" y="3699896"/>
              <a:ext cx="3735318" cy="858744"/>
              <a:chOff x="5277135" y="3699896"/>
              <a:chExt cx="3735318" cy="85874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FE7A7C-2764-0E44-98F2-39986F17DD54}"/>
                  </a:ext>
                </a:extLst>
              </p:cNvPr>
              <p:cNvSpPr txBox="1"/>
              <p:nvPr/>
            </p:nvSpPr>
            <p:spPr>
              <a:xfrm>
                <a:off x="5277135" y="3699896"/>
                <a:ext cx="37353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두번째 목차의 제목을 적어주세요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F634C5-0618-2342-A2BA-63C73EF62358}"/>
                  </a:ext>
                </a:extLst>
              </p:cNvPr>
              <p:cNvSpPr txBox="1"/>
              <p:nvPr/>
            </p:nvSpPr>
            <p:spPr>
              <a:xfrm>
                <a:off x="5580904" y="4220086"/>
                <a:ext cx="3127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두번째 목차의 부제목을 적어주세요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8941E6-D173-E349-910D-EAED5C859AD7}"/>
                </a:ext>
              </a:extLst>
            </p:cNvPr>
            <p:cNvSpPr txBox="1"/>
            <p:nvPr/>
          </p:nvSpPr>
          <p:spPr>
            <a:xfrm>
              <a:off x="4895192" y="2383717"/>
              <a:ext cx="24016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INDEX 02</a:t>
              </a:r>
              <a:endParaRPr lang="ko-KR" altLang="en-US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6EE87926-2CCB-D944-B8FD-CE03D4D5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084" y="1936462"/>
            <a:ext cx="493832" cy="6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873103-448D-4F37-9E46-5A31B78676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4A75AB0D-D762-4150-BD38-F8B17F800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04336" y="3136161"/>
            <a:ext cx="287327" cy="382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F2848-F824-4551-81B5-CB4F1E4CAB6B}"/>
              </a:ext>
            </a:extLst>
          </p:cNvPr>
          <p:cNvSpPr txBox="1"/>
          <p:nvPr/>
        </p:nvSpPr>
        <p:spPr>
          <a:xfrm>
            <a:off x="1839977" y="1715179"/>
            <a:ext cx="2416046" cy="9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16BC32-47B0-4798-A63C-43329330A303}"/>
              </a:ext>
            </a:extLst>
          </p:cNvPr>
          <p:cNvSpPr txBox="1"/>
          <p:nvPr/>
        </p:nvSpPr>
        <p:spPr>
          <a:xfrm>
            <a:off x="989367" y="3780705"/>
            <a:ext cx="4117266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</a:t>
            </a:r>
            <a:r>
              <a:rPr lang="ko-KR" altLang="en-US" sz="105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 수 없는 걸 넌 여전히 내가 참 미워 </a:t>
            </a:r>
            <a:r>
              <a:rPr lang="ko-KR" altLang="en-US" sz="105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파랗게 </a:t>
            </a:r>
            <a:r>
              <a:rPr lang="en-US" altLang="ko-KR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미안해 미워해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D1EC1-8E6E-4B70-B4F9-EFB75C4FB0DD}"/>
              </a:ext>
            </a:extLst>
          </p:cNvPr>
          <p:cNvSpPr txBox="1"/>
          <p:nvPr/>
        </p:nvSpPr>
        <p:spPr>
          <a:xfrm>
            <a:off x="7935977" y="1715179"/>
            <a:ext cx="2416046" cy="9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텍스트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3BDD7-B7A7-4A9D-943A-1AE9ABE4AA3E}"/>
              </a:ext>
            </a:extLst>
          </p:cNvPr>
          <p:cNvSpPr txBox="1"/>
          <p:nvPr/>
        </p:nvSpPr>
        <p:spPr>
          <a:xfrm>
            <a:off x="7085367" y="3780705"/>
            <a:ext cx="4117266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050" dirty="0" err="1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050" dirty="0" err="1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050" dirty="0" err="1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보이잖아 파랗게 </a:t>
            </a:r>
            <a:r>
              <a:rPr lang="en-US" altLang="ko-KR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050" dirty="0">
                <a:solidFill>
                  <a:schemeClr val="bg2">
                    <a:lumMod val="9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25C6FE6-DD29-4320-A135-2E54E22BC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2904338" y="3136162"/>
            <a:ext cx="287326" cy="38223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D05C7C-A809-4B54-BD87-4F8945574056}"/>
              </a:ext>
            </a:extLst>
          </p:cNvPr>
          <p:cNvGrpSpPr/>
          <p:nvPr/>
        </p:nvGrpSpPr>
        <p:grpSpPr>
          <a:xfrm flipH="1">
            <a:off x="8801862" y="3136161"/>
            <a:ext cx="684276" cy="382240"/>
            <a:chOff x="7792515" y="3136161"/>
            <a:chExt cx="684276" cy="382240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59A22D2F-72C3-4A64-8F15-BC36B003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89464" y="3136161"/>
              <a:ext cx="287327" cy="38224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B8D0BFD0-8437-4B05-B175-8DF91E98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92515" y="3136161"/>
              <a:ext cx="287327" cy="382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6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873103-448D-4F37-9E46-5A31B786766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2ABE49-E909-4C62-A376-1B76C0B89F4A}"/>
              </a:ext>
            </a:extLst>
          </p:cNvPr>
          <p:cNvGrpSpPr/>
          <p:nvPr/>
        </p:nvGrpSpPr>
        <p:grpSpPr>
          <a:xfrm flipH="1">
            <a:off x="8801862" y="3136161"/>
            <a:ext cx="684276" cy="382240"/>
            <a:chOff x="7792515" y="3136161"/>
            <a:chExt cx="684276" cy="38224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C454D067-384D-4051-9249-3EA7D6276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89464" y="3136161"/>
              <a:ext cx="287327" cy="382240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41AF3F45-6605-453A-8764-6A5E3D9BE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92515" y="3136161"/>
              <a:ext cx="287327" cy="3822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FF2848-F824-4551-81B5-CB4F1E4CAB6B}"/>
              </a:ext>
            </a:extLst>
          </p:cNvPr>
          <p:cNvSpPr txBox="1"/>
          <p:nvPr/>
        </p:nvSpPr>
        <p:spPr>
          <a:xfrm>
            <a:off x="1839977" y="1715179"/>
            <a:ext cx="2416046" cy="9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텍스트</a:t>
            </a:r>
            <a:r>
              <a:rPr lang="en-US" altLang="ko-KR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400" dirty="0">
              <a:solidFill>
                <a:srgbClr val="D0CEC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rgbClr val="D0CEC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116BC32-47B0-4798-A63C-43329330A303}"/>
              </a:ext>
            </a:extLst>
          </p:cNvPr>
          <p:cNvSpPr txBox="1"/>
          <p:nvPr/>
        </p:nvSpPr>
        <p:spPr>
          <a:xfrm>
            <a:off x="989367" y="3780705"/>
            <a:ext cx="4117266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</a:t>
            </a:r>
            <a:r>
              <a:rPr lang="ko-KR" altLang="en-US" sz="1050" dirty="0" err="1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 수 없는 걸 넌 여전히 내가 참 미워 </a:t>
            </a:r>
            <a:r>
              <a:rPr lang="ko-KR" altLang="en-US" sz="1050" dirty="0" err="1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r>
              <a:rPr lang="ko-KR" altLang="en-US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파랗게 </a:t>
            </a:r>
            <a:r>
              <a:rPr lang="en-US" altLang="ko-KR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050" dirty="0">
                <a:solidFill>
                  <a:srgbClr val="D0CEC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미안해 미워해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D1EC1-8E6E-4B70-B4F9-EFB75C4FB0DD}"/>
              </a:ext>
            </a:extLst>
          </p:cNvPr>
          <p:cNvSpPr txBox="1"/>
          <p:nvPr/>
        </p:nvSpPr>
        <p:spPr>
          <a:xfrm>
            <a:off x="7935977" y="1715179"/>
            <a:ext cx="2416046" cy="9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3BDD7-B7A7-4A9D-943A-1AE9ABE4AA3E}"/>
              </a:ext>
            </a:extLst>
          </p:cNvPr>
          <p:cNvSpPr txBox="1"/>
          <p:nvPr/>
        </p:nvSpPr>
        <p:spPr>
          <a:xfrm>
            <a:off x="7085367" y="3780705"/>
            <a:ext cx="4117266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05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05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05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보이잖아 파랗게 </a:t>
            </a:r>
            <a:r>
              <a:rPr lang="en-US" altLang="ko-KR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0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</a:t>
            </a: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D1EFBD0-CF9B-44FE-BC07-FB24259B0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04336" y="3136161"/>
            <a:ext cx="287327" cy="3822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8383B5-47DC-43A6-8041-717364A593C9}"/>
              </a:ext>
            </a:extLst>
          </p:cNvPr>
          <p:cNvGrpSpPr/>
          <p:nvPr/>
        </p:nvGrpSpPr>
        <p:grpSpPr>
          <a:xfrm>
            <a:off x="8801863" y="3136162"/>
            <a:ext cx="684274" cy="382238"/>
            <a:chOff x="8801863" y="3136162"/>
            <a:chExt cx="684274" cy="382238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225C6FE6-DD29-4320-A135-2E54E22B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8801863" y="3136162"/>
              <a:ext cx="287326" cy="382238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80295421-1239-4A2E-B683-EFF504ED4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9198811" y="3136162"/>
              <a:ext cx="287326" cy="382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93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790372-E214-F541-AA62-EEE5020B203D}"/>
              </a:ext>
            </a:extLst>
          </p:cNvPr>
          <p:cNvSpPr txBox="1"/>
          <p:nvPr/>
        </p:nvSpPr>
        <p:spPr>
          <a:xfrm>
            <a:off x="3874870" y="780151"/>
            <a:ext cx="4442261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키워드의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5" name="텍스트상자 31">
            <a:extLst>
              <a:ext uri="{FF2B5EF4-FFF2-40B4-BE49-F238E27FC236}">
                <a16:creationId xmlns:a16="http://schemas.microsoft.com/office/drawing/2014/main" id="{F5244ABD-782A-4D21-A261-070AB6E535C0}"/>
              </a:ext>
            </a:extLst>
          </p:cNvPr>
          <p:cNvSpPr txBox="1"/>
          <p:nvPr/>
        </p:nvSpPr>
        <p:spPr>
          <a:xfrm>
            <a:off x="1234913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4E1E13"/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Americano</a:t>
            </a:r>
            <a:endParaRPr kumimoji="1" lang="ko-KR" altLang="en-US" b="1" dirty="0">
              <a:solidFill>
                <a:srgbClr val="4E1E13"/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텍스트상자 31">
            <a:extLst>
              <a:ext uri="{FF2B5EF4-FFF2-40B4-BE49-F238E27FC236}">
                <a16:creationId xmlns:a16="http://schemas.microsoft.com/office/drawing/2014/main" id="{AA8F589B-F054-4139-940F-BB8EEB22F03A}"/>
              </a:ext>
            </a:extLst>
          </p:cNvPr>
          <p:cNvSpPr txBox="1"/>
          <p:nvPr/>
        </p:nvSpPr>
        <p:spPr>
          <a:xfrm>
            <a:off x="9085428" y="3658894"/>
            <a:ext cx="1871662" cy="3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KEYWORD 3</a:t>
            </a:r>
            <a:endParaRPr kumimoji="1" lang="ko-KR" altLang="en-US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26AD7E3-89EE-4F5B-8756-224A7FFD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849" y="2805391"/>
            <a:ext cx="1287143" cy="28966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9988FE3-1171-43A9-97AD-6C3F26C0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797" y="4194355"/>
            <a:ext cx="1287143" cy="28966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F78FC-33BD-4160-A651-98309500FE3A}"/>
              </a:ext>
            </a:extLst>
          </p:cNvPr>
          <p:cNvSpPr/>
          <p:nvPr/>
        </p:nvSpPr>
        <p:spPr>
          <a:xfrm>
            <a:off x="1234914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14" name="텍스트상자 31">
            <a:extLst>
              <a:ext uri="{FF2B5EF4-FFF2-40B4-BE49-F238E27FC236}">
                <a16:creationId xmlns:a16="http://schemas.microsoft.com/office/drawing/2014/main" id="{EB5CDA7D-BBEF-4D03-9849-B76ABF7E1CBE}"/>
              </a:ext>
            </a:extLst>
          </p:cNvPr>
          <p:cNvSpPr txBox="1"/>
          <p:nvPr/>
        </p:nvSpPr>
        <p:spPr>
          <a:xfrm>
            <a:off x="5160170" y="3658894"/>
            <a:ext cx="1871662" cy="3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KEYWORD 2</a:t>
            </a:r>
            <a:endParaRPr kumimoji="1" lang="ko-KR" altLang="en-US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3C656FC7-1D24-4028-9AC9-FE1FD606F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823" y="4194355"/>
            <a:ext cx="1287143" cy="2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790372-E214-F541-AA62-EEE5020B203D}"/>
              </a:ext>
            </a:extLst>
          </p:cNvPr>
          <p:cNvSpPr txBox="1"/>
          <p:nvPr/>
        </p:nvSpPr>
        <p:spPr>
          <a:xfrm>
            <a:off x="3874870" y="780151"/>
            <a:ext cx="4442261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키워드의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5" name="텍스트상자 31">
            <a:extLst>
              <a:ext uri="{FF2B5EF4-FFF2-40B4-BE49-F238E27FC236}">
                <a16:creationId xmlns:a16="http://schemas.microsoft.com/office/drawing/2014/main" id="{F5244ABD-782A-4D21-A261-070AB6E535C0}"/>
              </a:ext>
            </a:extLst>
          </p:cNvPr>
          <p:cNvSpPr txBox="1"/>
          <p:nvPr/>
        </p:nvSpPr>
        <p:spPr>
          <a:xfrm>
            <a:off x="1234913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4E1E13">
                    <a:alpha val="40000"/>
                  </a:srgb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Americano</a:t>
            </a:r>
            <a:endParaRPr kumimoji="1" lang="ko-KR" altLang="en-US" b="1" dirty="0">
              <a:solidFill>
                <a:srgbClr val="4E1E13">
                  <a:alpha val="40000"/>
                </a:srgb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텍스트상자 31">
            <a:extLst>
              <a:ext uri="{FF2B5EF4-FFF2-40B4-BE49-F238E27FC236}">
                <a16:creationId xmlns:a16="http://schemas.microsoft.com/office/drawing/2014/main" id="{AA8F589B-F054-4139-940F-BB8EEB22F03A}"/>
              </a:ext>
            </a:extLst>
          </p:cNvPr>
          <p:cNvSpPr txBox="1"/>
          <p:nvPr/>
        </p:nvSpPr>
        <p:spPr>
          <a:xfrm>
            <a:off x="9085428" y="3658894"/>
            <a:ext cx="1871662" cy="3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KEYWORD 3</a:t>
            </a:r>
            <a:endParaRPr kumimoji="1" lang="ko-KR" altLang="en-US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26AD7E3-89EE-4F5B-8756-224A7FFD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849" y="2805391"/>
            <a:ext cx="1287143" cy="289666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18992133-E746-4892-9C62-29086746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823" y="2805391"/>
            <a:ext cx="1287143" cy="28966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9988FE3-1171-43A9-97AD-6C3F26C0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797" y="4194355"/>
            <a:ext cx="1287143" cy="28966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F78FC-33BD-4160-A651-98309500FE3A}"/>
              </a:ext>
            </a:extLst>
          </p:cNvPr>
          <p:cNvSpPr/>
          <p:nvPr/>
        </p:nvSpPr>
        <p:spPr>
          <a:xfrm>
            <a:off x="1234914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11" name="텍스트상자 31">
            <a:extLst>
              <a:ext uri="{FF2B5EF4-FFF2-40B4-BE49-F238E27FC236}">
                <a16:creationId xmlns:a16="http://schemas.microsoft.com/office/drawing/2014/main" id="{72558BDA-B148-4752-9D95-49C58E2E4726}"/>
              </a:ext>
            </a:extLst>
          </p:cNvPr>
          <p:cNvSpPr txBox="1"/>
          <p:nvPr/>
        </p:nvSpPr>
        <p:spPr>
          <a:xfrm>
            <a:off x="5160170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4E1E13"/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Coffee</a:t>
            </a:r>
            <a:endParaRPr kumimoji="1" lang="ko-KR" altLang="en-US" b="1" dirty="0">
              <a:solidFill>
                <a:srgbClr val="4E1E13"/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A08B1-335C-424D-B225-23354EF90E2F}"/>
              </a:ext>
            </a:extLst>
          </p:cNvPr>
          <p:cNvSpPr/>
          <p:nvPr/>
        </p:nvSpPr>
        <p:spPr>
          <a:xfrm>
            <a:off x="5160171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436186-A4C2-4C8B-AA19-9474FE42E4A3}"/>
              </a:ext>
            </a:extLst>
          </p:cNvPr>
          <p:cNvSpPr/>
          <p:nvPr/>
        </p:nvSpPr>
        <p:spPr>
          <a:xfrm>
            <a:off x="1234914" y="2716522"/>
            <a:ext cx="1455822" cy="45831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9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790372-E214-F541-AA62-EEE5020B203D}"/>
              </a:ext>
            </a:extLst>
          </p:cNvPr>
          <p:cNvSpPr txBox="1"/>
          <p:nvPr/>
        </p:nvSpPr>
        <p:spPr>
          <a:xfrm>
            <a:off x="3874870" y="780151"/>
            <a:ext cx="4442261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키워드의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r>
              <a:rPr lang="en-US" altLang="ko-KR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5" name="텍스트상자 31">
            <a:extLst>
              <a:ext uri="{FF2B5EF4-FFF2-40B4-BE49-F238E27FC236}">
                <a16:creationId xmlns:a16="http://schemas.microsoft.com/office/drawing/2014/main" id="{F5244ABD-782A-4D21-A261-070AB6E535C0}"/>
              </a:ext>
            </a:extLst>
          </p:cNvPr>
          <p:cNvSpPr txBox="1"/>
          <p:nvPr/>
        </p:nvSpPr>
        <p:spPr>
          <a:xfrm>
            <a:off x="1234912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4E1E13">
                    <a:alpha val="30000"/>
                  </a:srgb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Americano</a:t>
            </a:r>
            <a:endParaRPr kumimoji="1" lang="ko-KR" altLang="en-US" b="1" dirty="0">
              <a:solidFill>
                <a:srgbClr val="4E1E13">
                  <a:alpha val="30000"/>
                </a:srgb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26AD7E3-89EE-4F5B-8756-224A7FFD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848" y="2805391"/>
            <a:ext cx="1287143" cy="289666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18992133-E746-4892-9C62-29086746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822" y="2805391"/>
            <a:ext cx="1287143" cy="28966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9988FE3-1171-43A9-97AD-6C3F26C0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796" y="2800845"/>
            <a:ext cx="1287143" cy="28966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F78FC-33BD-4160-A651-98309500FE3A}"/>
              </a:ext>
            </a:extLst>
          </p:cNvPr>
          <p:cNvSpPr/>
          <p:nvPr/>
        </p:nvSpPr>
        <p:spPr>
          <a:xfrm>
            <a:off x="1234913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>
                    <a:alpha val="3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11" name="텍스트상자 31">
            <a:extLst>
              <a:ext uri="{FF2B5EF4-FFF2-40B4-BE49-F238E27FC236}">
                <a16:creationId xmlns:a16="http://schemas.microsoft.com/office/drawing/2014/main" id="{72558BDA-B148-4752-9D95-49C58E2E4726}"/>
              </a:ext>
            </a:extLst>
          </p:cNvPr>
          <p:cNvSpPr txBox="1"/>
          <p:nvPr/>
        </p:nvSpPr>
        <p:spPr>
          <a:xfrm>
            <a:off x="5160169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>
                <a:solidFill>
                  <a:srgbClr val="4E1E13">
                    <a:alpha val="40000"/>
                  </a:srgb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Coffee</a:t>
            </a:r>
            <a:endParaRPr kumimoji="1" lang="ko-KR" altLang="en-US" b="1" dirty="0">
              <a:solidFill>
                <a:srgbClr val="4E1E13">
                  <a:alpha val="40000"/>
                </a:srgb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A08B1-335C-424D-B225-23354EF90E2F}"/>
              </a:ext>
            </a:extLst>
          </p:cNvPr>
          <p:cNvSpPr/>
          <p:nvPr/>
        </p:nvSpPr>
        <p:spPr>
          <a:xfrm>
            <a:off x="5160170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예민해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>
                    <a:alpha val="4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436186-A4C2-4C8B-AA19-9474FE42E4A3}"/>
              </a:ext>
            </a:extLst>
          </p:cNvPr>
          <p:cNvSpPr/>
          <p:nvPr/>
        </p:nvSpPr>
        <p:spPr>
          <a:xfrm>
            <a:off x="1234913" y="2716522"/>
            <a:ext cx="1455822" cy="45831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상자 31">
            <a:extLst>
              <a:ext uri="{FF2B5EF4-FFF2-40B4-BE49-F238E27FC236}">
                <a16:creationId xmlns:a16="http://schemas.microsoft.com/office/drawing/2014/main" id="{55C8F96A-1CFF-412A-BE46-DDD7AD28F373}"/>
              </a:ext>
            </a:extLst>
          </p:cNvPr>
          <p:cNvSpPr txBox="1"/>
          <p:nvPr/>
        </p:nvSpPr>
        <p:spPr>
          <a:xfrm>
            <a:off x="9085426" y="3174834"/>
            <a:ext cx="1871662" cy="40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 dirty="0" err="1">
                <a:solidFill>
                  <a:srgbClr val="4E1E13"/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Coldbrew</a:t>
            </a:r>
            <a:endParaRPr kumimoji="1" lang="ko-KR" altLang="en-US" b="1" dirty="0">
              <a:solidFill>
                <a:srgbClr val="4E1E13"/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890A65-C790-41D0-8334-03397AF7302B}"/>
              </a:ext>
            </a:extLst>
          </p:cNvPr>
          <p:cNvSpPr/>
          <p:nvPr/>
        </p:nvSpPr>
        <p:spPr>
          <a:xfrm>
            <a:off x="9085426" y="4016854"/>
            <a:ext cx="1871662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피곤해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61218D-2D3C-45B2-8E36-8A9A15D2D298}"/>
              </a:ext>
            </a:extLst>
          </p:cNvPr>
          <p:cNvSpPr/>
          <p:nvPr/>
        </p:nvSpPr>
        <p:spPr>
          <a:xfrm>
            <a:off x="5178925" y="2716522"/>
            <a:ext cx="1455822" cy="458312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5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9B1A11-C18D-BF41-B738-00D944692EA7}"/>
              </a:ext>
            </a:extLst>
          </p:cNvPr>
          <p:cNvGrpSpPr/>
          <p:nvPr/>
        </p:nvGrpSpPr>
        <p:grpSpPr>
          <a:xfrm>
            <a:off x="5863102" y="4428066"/>
            <a:ext cx="6025232" cy="3004133"/>
            <a:chOff x="5863102" y="3610865"/>
            <a:chExt cx="6025232" cy="300413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374E12D-42D2-1840-9FB2-805DC0E06710}"/>
                </a:ext>
              </a:extLst>
            </p:cNvPr>
            <p:cNvSpPr/>
            <p:nvPr/>
          </p:nvSpPr>
          <p:spPr>
            <a:xfrm flipH="1">
              <a:off x="5863102" y="3610865"/>
              <a:ext cx="75454" cy="65345"/>
            </a:xfrm>
            <a:prstGeom prst="ellipse">
              <a:avLst/>
            </a:prstGeom>
            <a:solidFill>
              <a:schemeClr val="bg2">
                <a:lumMod val="75000"/>
                <a:alpha val="3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38100">
                  <a:solidFill>
                    <a:srgbClr val="4F1E11"/>
                  </a:solidFill>
                </a:ln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9AE69BC-4F61-B045-A0F1-C4C35B4F92C4}"/>
                </a:ext>
              </a:extLst>
            </p:cNvPr>
            <p:cNvSpPr/>
            <p:nvPr/>
          </p:nvSpPr>
          <p:spPr>
            <a:xfrm flipH="1">
              <a:off x="5863102" y="6549653"/>
              <a:ext cx="75454" cy="65345"/>
            </a:xfrm>
            <a:prstGeom prst="ellipse">
              <a:avLst/>
            </a:prstGeom>
            <a:solidFill>
              <a:schemeClr val="bg2">
                <a:lumMod val="75000"/>
                <a:alpha val="3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38100">
                  <a:solidFill>
                    <a:srgbClr val="4F1E11"/>
                  </a:solidFill>
                </a:ln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1783A29-585E-CB46-8622-73072464813D}"/>
                </a:ext>
              </a:extLst>
            </p:cNvPr>
            <p:cNvGrpSpPr/>
            <p:nvPr/>
          </p:nvGrpSpPr>
          <p:grpSpPr>
            <a:xfrm>
              <a:off x="11812880" y="3610865"/>
              <a:ext cx="75454" cy="3004133"/>
              <a:chOff x="11839493" y="225980"/>
              <a:chExt cx="75454" cy="3004133"/>
            </a:xfrm>
            <a:solidFill>
              <a:schemeClr val="bg2">
                <a:lumMod val="75000"/>
                <a:alpha val="30000"/>
              </a:schemeClr>
            </a:solidFill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48B396A-AEFD-7B43-BACE-2C1EA17361A1}"/>
                  </a:ext>
                </a:extLst>
              </p:cNvPr>
              <p:cNvSpPr/>
              <p:nvPr/>
            </p:nvSpPr>
            <p:spPr>
              <a:xfrm flipH="1">
                <a:off x="11839493" y="225980"/>
                <a:ext cx="75454" cy="6534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38100">
                    <a:solidFill>
                      <a:srgbClr val="4F1E11"/>
                    </a:solidFill>
                  </a:ln>
                  <a:solidFill>
                    <a:schemeClr val="bg2">
                      <a:lumMod val="75000"/>
                      <a:alpha val="30000"/>
                    </a:schemeClr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E7EF23E-029E-2F41-B410-CA97F0AC50C6}"/>
                  </a:ext>
                </a:extLst>
              </p:cNvPr>
              <p:cNvSpPr/>
              <p:nvPr/>
            </p:nvSpPr>
            <p:spPr>
              <a:xfrm flipH="1">
                <a:off x="11839493" y="3164768"/>
                <a:ext cx="75454" cy="6534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38100">
                    <a:solidFill>
                      <a:srgbClr val="4F1E11"/>
                    </a:solidFill>
                  </a:ln>
                  <a:solidFill>
                    <a:schemeClr val="bg2">
                      <a:lumMod val="75000"/>
                      <a:alpha val="30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BC6C50-6F2E-417B-8DDD-944DD107B231}"/>
              </a:ext>
            </a:extLst>
          </p:cNvPr>
          <p:cNvGrpSpPr/>
          <p:nvPr/>
        </p:nvGrpSpPr>
        <p:grpSpPr>
          <a:xfrm>
            <a:off x="-1" y="-1"/>
            <a:ext cx="12192001" cy="4802806"/>
            <a:chOff x="-1" y="-1"/>
            <a:chExt cx="12192001" cy="48028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814791-94EC-2347-9C4F-6F0B41A82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28" b="8961"/>
            <a:stretch/>
          </p:blipFill>
          <p:spPr>
            <a:xfrm>
              <a:off x="3837456" y="-1"/>
              <a:ext cx="8354544" cy="4802806"/>
            </a:xfrm>
            <a:prstGeom prst="rect">
              <a:avLst/>
            </a:prstGeom>
            <a:noFill/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9846414-C6F2-394A-ACB9-86FDC2D17CE6}"/>
                </a:ext>
              </a:extLst>
            </p:cNvPr>
            <p:cNvSpPr/>
            <p:nvPr/>
          </p:nvSpPr>
          <p:spPr>
            <a:xfrm>
              <a:off x="-1" y="-1"/>
              <a:ext cx="11461911" cy="4802805"/>
            </a:xfrm>
            <a:prstGeom prst="rect">
              <a:avLst/>
            </a:prstGeom>
            <a:gradFill>
              <a:gsLst>
                <a:gs pos="0">
                  <a:srgbClr val="32BADB"/>
                </a:gs>
                <a:gs pos="37000">
                  <a:srgbClr val="32BADB"/>
                </a:gs>
                <a:gs pos="66000">
                  <a:srgbClr val="32BADB">
                    <a:alpha val="0"/>
                    <a:lumMod val="100000"/>
                  </a:srgb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AB7D11-828C-4CBF-99B9-8E0B6C3D3999}"/>
              </a:ext>
            </a:extLst>
          </p:cNvPr>
          <p:cNvGrpSpPr/>
          <p:nvPr/>
        </p:nvGrpSpPr>
        <p:grpSpPr>
          <a:xfrm>
            <a:off x="-41466" y="4802804"/>
            <a:ext cx="12233466" cy="4814388"/>
            <a:chOff x="-41466" y="4802804"/>
            <a:chExt cx="12233466" cy="481438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329911-15C2-46DF-9267-346A93863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14476"/>
            <a:stretch/>
          </p:blipFill>
          <p:spPr>
            <a:xfrm>
              <a:off x="-41466" y="4802804"/>
              <a:ext cx="8234938" cy="481438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68B1B1-7979-B54C-BEA0-32E0161DA019}"/>
                </a:ext>
              </a:extLst>
            </p:cNvPr>
            <p:cNvSpPr/>
            <p:nvPr/>
          </p:nvSpPr>
          <p:spPr>
            <a:xfrm>
              <a:off x="2928938" y="4802805"/>
              <a:ext cx="9263062" cy="4814387"/>
            </a:xfrm>
            <a:prstGeom prst="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33000">
                  <a:schemeClr val="bg1">
                    <a:lumMod val="85000"/>
                  </a:schemeClr>
                </a:gs>
                <a:gs pos="14000">
                  <a:schemeClr val="bg1">
                    <a:alpha val="0"/>
                    <a:lumMod val="100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B07419F-3369-A44A-B71B-52D45F4A4EAE}"/>
              </a:ext>
            </a:extLst>
          </p:cNvPr>
          <p:cNvSpPr txBox="1"/>
          <p:nvPr/>
        </p:nvSpPr>
        <p:spPr>
          <a:xfrm>
            <a:off x="572802" y="842366"/>
            <a:ext cx="3988673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첫번째 이미지입니다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A6718E-0521-2140-ACB6-5CF8BAE0064D}"/>
              </a:ext>
            </a:extLst>
          </p:cNvPr>
          <p:cNvGrpSpPr/>
          <p:nvPr/>
        </p:nvGrpSpPr>
        <p:grpSpPr>
          <a:xfrm>
            <a:off x="572802" y="1536150"/>
            <a:ext cx="3988673" cy="2564422"/>
            <a:chOff x="572802" y="1536150"/>
            <a:chExt cx="3988673" cy="256442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01469-BCF8-5446-8CA1-E38B19F95F56}"/>
                </a:ext>
              </a:extLst>
            </p:cNvPr>
            <p:cNvSpPr txBox="1"/>
            <p:nvPr/>
          </p:nvSpPr>
          <p:spPr>
            <a:xfrm>
              <a:off x="572802" y="3827164"/>
              <a:ext cx="1550424" cy="273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출처 </a:t>
              </a:r>
              <a:r>
                <a:rPr lang="en-US" altLang="ko-KR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:</a:t>
              </a:r>
              <a:r>
                <a:rPr lang="ko-KR" altLang="en-US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 출처를 적어주세요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5CD7D43-19CB-2946-AF99-6BA7F0982A84}"/>
                </a:ext>
              </a:extLst>
            </p:cNvPr>
            <p:cNvSpPr/>
            <p:nvPr/>
          </p:nvSpPr>
          <p:spPr>
            <a:xfrm>
              <a:off x="572802" y="1536150"/>
              <a:ext cx="3988673" cy="1187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지금 내 맘의 색깔은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blue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기분이 별로 안 좋아 알잖아 나 좀 예민해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네게만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참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까다롭잖아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잘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지냈냐고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물어보네 난 아냐 지금보다 조금 더 나아졌으면 해 미안해 미워해 조금은 좋아해 좀 야윈 모습이 안쓰럽기는 해도 나는 또 아직도 네 눈을 마주칠 수 없는 걸 넌 여전히 내가 참 미워 보이잖아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F5E6E8-B3F7-E74B-A896-F1F195CCC951}"/>
              </a:ext>
            </a:extLst>
          </p:cNvPr>
          <p:cNvSpPr txBox="1"/>
          <p:nvPr/>
        </p:nvSpPr>
        <p:spPr>
          <a:xfrm>
            <a:off x="7529444" y="5601588"/>
            <a:ext cx="3988673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두번째 이미지입니다</a:t>
            </a:r>
          </a:p>
        </p:txBody>
      </p:sp>
    </p:spTree>
    <p:extLst>
      <p:ext uri="{BB962C8B-B14F-4D97-AF65-F5344CB8AC3E}">
        <p14:creationId xmlns:p14="http://schemas.microsoft.com/office/powerpoint/2010/main" val="23025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6153E89-11D4-4511-A9EF-217265CE3F00}"/>
              </a:ext>
            </a:extLst>
          </p:cNvPr>
          <p:cNvGrpSpPr/>
          <p:nvPr/>
        </p:nvGrpSpPr>
        <p:grpSpPr>
          <a:xfrm>
            <a:off x="-41466" y="-2714320"/>
            <a:ext cx="12233466" cy="4818037"/>
            <a:chOff x="-41466" y="-2715447"/>
            <a:chExt cx="12233466" cy="481803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2C1A21-30D3-44E9-9D90-4DF27222F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t="4428" b="8961"/>
            <a:stretch/>
          </p:blipFill>
          <p:spPr>
            <a:xfrm>
              <a:off x="3837456" y="-2715447"/>
              <a:ext cx="8354544" cy="4802806"/>
            </a:xfrm>
            <a:prstGeom prst="rect">
              <a:avLst/>
            </a:prstGeom>
            <a:noFill/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876E99B-5F93-604A-9CE2-316ED5137847}"/>
                </a:ext>
              </a:extLst>
            </p:cNvPr>
            <p:cNvSpPr/>
            <p:nvPr/>
          </p:nvSpPr>
          <p:spPr>
            <a:xfrm rot="10800000">
              <a:off x="-41466" y="-2715447"/>
              <a:ext cx="9263062" cy="4818037"/>
            </a:xfrm>
            <a:prstGeom prst="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29000">
                  <a:schemeClr val="bg1">
                    <a:lumMod val="85000"/>
                  </a:schemeClr>
                </a:gs>
                <a:gs pos="14000">
                  <a:schemeClr val="bg1">
                    <a:alpha val="0"/>
                    <a:lumMod val="100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4377FB-559D-4505-986E-DCED1C3DB2BD}"/>
              </a:ext>
            </a:extLst>
          </p:cNvPr>
          <p:cNvGrpSpPr/>
          <p:nvPr/>
        </p:nvGrpSpPr>
        <p:grpSpPr>
          <a:xfrm>
            <a:off x="-41466" y="2052725"/>
            <a:ext cx="12233466" cy="4867570"/>
            <a:chOff x="-41466" y="2052725"/>
            <a:chExt cx="12233466" cy="48675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D92C2F-C2FD-174F-A1A1-FD1D1B02C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76"/>
            <a:stretch/>
          </p:blipFill>
          <p:spPr>
            <a:xfrm>
              <a:off x="-41466" y="2060545"/>
              <a:ext cx="8234938" cy="4814388"/>
            </a:xfrm>
            <a:prstGeom prst="rect">
              <a:avLst/>
            </a:prstGeom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49FB373-EEF4-E24D-92AC-072D06CF0448}"/>
                </a:ext>
              </a:extLst>
            </p:cNvPr>
            <p:cNvSpPr/>
            <p:nvPr/>
          </p:nvSpPr>
          <p:spPr>
            <a:xfrm rot="10800000">
              <a:off x="730089" y="2052725"/>
              <a:ext cx="11461911" cy="4867570"/>
            </a:xfrm>
            <a:prstGeom prst="rect">
              <a:avLst/>
            </a:prstGeom>
            <a:gradFill>
              <a:gsLst>
                <a:gs pos="0">
                  <a:srgbClr val="32BADB"/>
                </a:gs>
                <a:gs pos="43000">
                  <a:srgbClr val="32BADB"/>
                </a:gs>
                <a:gs pos="64000">
                  <a:srgbClr val="32BADB">
                    <a:alpha val="0"/>
                    <a:lumMod val="100000"/>
                  </a:srgb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4E00BA-30BD-4A7B-95B0-96ED70365C85}"/>
              </a:ext>
            </a:extLst>
          </p:cNvPr>
          <p:cNvSpPr txBox="1"/>
          <p:nvPr/>
        </p:nvSpPr>
        <p:spPr>
          <a:xfrm>
            <a:off x="7529444" y="2952778"/>
            <a:ext cx="3988673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두번째 이미지입니다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2ABB71-476C-5144-A34C-E76F18A8DB12}"/>
              </a:ext>
            </a:extLst>
          </p:cNvPr>
          <p:cNvGrpSpPr/>
          <p:nvPr/>
        </p:nvGrpSpPr>
        <p:grpSpPr>
          <a:xfrm>
            <a:off x="7529444" y="3646562"/>
            <a:ext cx="3988673" cy="2793022"/>
            <a:chOff x="7529444" y="3646562"/>
            <a:chExt cx="3988673" cy="27930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2518C-A0E2-4C1F-8B05-60A998AC1F00}"/>
                </a:ext>
              </a:extLst>
            </p:cNvPr>
            <p:cNvSpPr txBox="1"/>
            <p:nvPr/>
          </p:nvSpPr>
          <p:spPr>
            <a:xfrm>
              <a:off x="9967693" y="6166176"/>
              <a:ext cx="1550424" cy="273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출처 </a:t>
              </a:r>
              <a:r>
                <a:rPr lang="en-US" altLang="ko-KR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:</a:t>
              </a:r>
              <a:r>
                <a:rPr lang="ko-KR" altLang="en-US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나눔스퀘어OTF" panose="020B0600000101010101" pitchFamily="34" charset="-127"/>
                </a:rPr>
                <a:t> 출처를 적어주세요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9DA0249-6000-4592-BB4F-F798D52B1F76}"/>
                </a:ext>
              </a:extLst>
            </p:cNvPr>
            <p:cNvSpPr/>
            <p:nvPr/>
          </p:nvSpPr>
          <p:spPr>
            <a:xfrm>
              <a:off x="7529444" y="3646562"/>
              <a:ext cx="3988673" cy="1187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내 맘은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true true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너와 함께 있을 땐 사랑받던 모습이 그토록 아름다웠는데 지금 내 맘의 색깔은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blue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기분이 별로 안 좋아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알잖아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나 좀 피곤해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네게만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참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까다롭잖아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잘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지냈냐고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물어봐도 난 아냐 지금보다 조금 더 아파했으면 해 미안해 미워해 아직 널 좋아해 네 지친 모습이 안쓰럽기는 해도  나는 또 아직도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F8E523-7849-074D-B891-7B6F602D70A9}"/>
              </a:ext>
            </a:extLst>
          </p:cNvPr>
          <p:cNvSpPr txBox="1"/>
          <p:nvPr/>
        </p:nvSpPr>
        <p:spPr>
          <a:xfrm>
            <a:off x="572802" y="748056"/>
            <a:ext cx="3988673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첫번째 이미지입니다</a:t>
            </a:r>
          </a:p>
        </p:txBody>
      </p:sp>
    </p:spTree>
    <p:extLst>
      <p:ext uri="{BB962C8B-B14F-4D97-AF65-F5344CB8AC3E}">
        <p14:creationId xmlns:p14="http://schemas.microsoft.com/office/powerpoint/2010/main" val="378916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id="{E77BF61E-17F2-4B23-9632-8F180A86E459}"/>
              </a:ext>
            </a:extLst>
          </p:cNvPr>
          <p:cNvSpPr txBox="1"/>
          <p:nvPr/>
        </p:nvSpPr>
        <p:spPr>
          <a:xfrm>
            <a:off x="4241760" y="3220546"/>
            <a:ext cx="6359692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피곤해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 수 없는 걸 넌 여전히 내가 참 미워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70CB916-717A-43DA-AD70-00B8EBD0039D}"/>
              </a:ext>
            </a:extLst>
          </p:cNvPr>
          <p:cNvSpPr txBox="1"/>
          <p:nvPr/>
        </p:nvSpPr>
        <p:spPr>
          <a:xfrm>
            <a:off x="5279121" y="2780682"/>
            <a:ext cx="428497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spc="300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TITLE OF FIRST STORY</a:t>
            </a:r>
            <a:endParaRPr lang="ko-KR" altLang="en-US" b="1" spc="300" dirty="0">
              <a:solidFill>
                <a:srgbClr val="4F1E11"/>
              </a:solidFill>
              <a:latin typeface="Century Gothic" panose="020B0502020202020204" pitchFamily="34" charset="0"/>
              <a:ea typeface="나눔스퀘어OTF ExtraBold" panose="020B0600000101010101" pitchFamily="34" charset="-127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916A5A5F-CCC7-499B-AE0A-07B9CFD82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76" y="3124686"/>
            <a:ext cx="700137" cy="34453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F80D5D-FFF9-48EB-A802-9FB734346FCC}"/>
              </a:ext>
            </a:extLst>
          </p:cNvPr>
          <p:cNvSpPr/>
          <p:nvPr/>
        </p:nvSpPr>
        <p:spPr>
          <a:xfrm>
            <a:off x="1834388" y="3093375"/>
            <a:ext cx="914400" cy="274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D05C73EF-7718-4D2C-93BF-510D1C490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476" y="2981284"/>
            <a:ext cx="853440" cy="557898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79CDD674-D936-4872-A406-D5A59136938A}"/>
              </a:ext>
            </a:extLst>
          </p:cNvPr>
          <p:cNvSpPr txBox="1"/>
          <p:nvPr/>
        </p:nvSpPr>
        <p:spPr>
          <a:xfrm>
            <a:off x="1957037" y="3536957"/>
            <a:ext cx="643125" cy="62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26BADD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846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id="{E77BF61E-17F2-4B23-9632-8F180A86E459}"/>
              </a:ext>
            </a:extLst>
          </p:cNvPr>
          <p:cNvSpPr txBox="1"/>
          <p:nvPr/>
        </p:nvSpPr>
        <p:spPr>
          <a:xfrm>
            <a:off x="4241760" y="3220546"/>
            <a:ext cx="6359692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예민해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파랗게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70CB916-717A-43DA-AD70-00B8EBD0039D}"/>
              </a:ext>
            </a:extLst>
          </p:cNvPr>
          <p:cNvSpPr txBox="1"/>
          <p:nvPr/>
        </p:nvSpPr>
        <p:spPr>
          <a:xfrm>
            <a:off x="5279121" y="2780682"/>
            <a:ext cx="428497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spc="300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TITLE OF SECOND STORY</a:t>
            </a:r>
            <a:endParaRPr lang="ko-KR" altLang="en-US" b="1" spc="300" dirty="0">
              <a:solidFill>
                <a:srgbClr val="4F1E11"/>
              </a:solidFill>
              <a:latin typeface="Century Gothic" panose="020B0502020202020204" pitchFamily="34" charset="0"/>
              <a:ea typeface="나눔스퀘어OTF ExtraBold" panose="020B0600000101010101" pitchFamily="34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66CF65F-A737-488B-82A5-64894C767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76" y="3124686"/>
            <a:ext cx="700137" cy="3445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6035DB-1C55-4F49-9AC5-33E4A7E4F336}"/>
              </a:ext>
            </a:extLst>
          </p:cNvPr>
          <p:cNvSpPr/>
          <p:nvPr/>
        </p:nvSpPr>
        <p:spPr>
          <a:xfrm>
            <a:off x="1834388" y="2987396"/>
            <a:ext cx="914400" cy="274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DB9D1558-F950-42AD-9C0B-07F886C64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476" y="2981284"/>
            <a:ext cx="853440" cy="5578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A5CA2-D118-419B-9E4B-86CDEC703CAE}"/>
              </a:ext>
            </a:extLst>
          </p:cNvPr>
          <p:cNvSpPr txBox="1"/>
          <p:nvPr/>
        </p:nvSpPr>
        <p:spPr>
          <a:xfrm>
            <a:off x="1957037" y="3536957"/>
            <a:ext cx="643125" cy="62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26BADD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145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8CFD8F-EDB2-1245-BDF5-A3534877F43A}"/>
              </a:ext>
            </a:extLst>
          </p:cNvPr>
          <p:cNvSpPr txBox="1"/>
          <p:nvPr/>
        </p:nvSpPr>
        <p:spPr>
          <a:xfrm rot="16200000">
            <a:off x="-307293" y="3282681"/>
            <a:ext cx="1920719" cy="2926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2018.08.20 MON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890C5-EDEC-C246-BA13-426F500C3A95}"/>
              </a:ext>
            </a:extLst>
          </p:cNvPr>
          <p:cNvSpPr txBox="1"/>
          <p:nvPr/>
        </p:nvSpPr>
        <p:spPr>
          <a:xfrm rot="16200000">
            <a:off x="10675970" y="3282648"/>
            <a:ext cx="1728358" cy="292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PROJECT NO.1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2B215-B6F1-4C4F-8292-CF3CDBEDD8FA}"/>
              </a:ext>
            </a:extLst>
          </p:cNvPr>
          <p:cNvSpPr txBox="1"/>
          <p:nvPr/>
        </p:nvSpPr>
        <p:spPr>
          <a:xfrm>
            <a:off x="3749725" y="3490498"/>
            <a:ext cx="1404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INDEX 01</a:t>
            </a:r>
            <a:endParaRPr lang="ko-KR" alt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F28B87-61E4-464C-BD48-EF0EC00878BA}"/>
              </a:ext>
            </a:extLst>
          </p:cNvPr>
          <p:cNvSpPr txBox="1"/>
          <p:nvPr/>
        </p:nvSpPr>
        <p:spPr>
          <a:xfrm>
            <a:off x="3749724" y="4215783"/>
            <a:ext cx="1404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INDEX 02</a:t>
            </a:r>
            <a:endParaRPr lang="ko-KR" alt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5404D-E1D5-8D49-BB5A-06619F3369FC}"/>
              </a:ext>
            </a:extLst>
          </p:cNvPr>
          <p:cNvSpPr txBox="1"/>
          <p:nvPr/>
        </p:nvSpPr>
        <p:spPr>
          <a:xfrm>
            <a:off x="3749725" y="4890252"/>
            <a:ext cx="1404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INDEX 03</a:t>
            </a:r>
            <a:endParaRPr lang="ko-KR" alt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E7A7C-2764-0E44-98F2-39986F17DD54}"/>
              </a:ext>
            </a:extLst>
          </p:cNvPr>
          <p:cNvSpPr txBox="1"/>
          <p:nvPr/>
        </p:nvSpPr>
        <p:spPr>
          <a:xfrm>
            <a:off x="5418692" y="3536664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첫번째 목차의 제목을 적어주세요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057722-2D11-C848-9496-2AE8BED17225}"/>
              </a:ext>
            </a:extLst>
          </p:cNvPr>
          <p:cNvSpPr txBox="1"/>
          <p:nvPr/>
        </p:nvSpPr>
        <p:spPr>
          <a:xfrm>
            <a:off x="5418692" y="4261949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두번째 목차의 제목을 적어주세요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BD7DE-65BF-DF48-8EBB-5951FC0BE242}"/>
              </a:ext>
            </a:extLst>
          </p:cNvPr>
          <p:cNvSpPr txBox="1"/>
          <p:nvPr/>
        </p:nvSpPr>
        <p:spPr>
          <a:xfrm>
            <a:off x="5418692" y="4936418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세번째 목차의 제목을 적어주세요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A9C70-6DCF-A048-B36D-3690BFDB431A}"/>
              </a:ext>
            </a:extLst>
          </p:cNvPr>
          <p:cNvSpPr txBox="1"/>
          <p:nvPr/>
        </p:nvSpPr>
        <p:spPr>
          <a:xfrm>
            <a:off x="5254264" y="2347014"/>
            <a:ext cx="1683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INDEX</a:t>
            </a:r>
            <a:endParaRPr lang="ko-KR" alt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C3287337-E1DC-EB45-A797-DF3390AA2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084" y="1536861"/>
            <a:ext cx="493832" cy="6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72">
            <a:extLst>
              <a:ext uri="{FF2B5EF4-FFF2-40B4-BE49-F238E27FC236}">
                <a16:creationId xmlns:a16="http://schemas.microsoft.com/office/drawing/2014/main" id="{E77BF61E-17F2-4B23-9632-8F180A86E459}"/>
              </a:ext>
            </a:extLst>
          </p:cNvPr>
          <p:cNvSpPr txBox="1"/>
          <p:nvPr/>
        </p:nvSpPr>
        <p:spPr>
          <a:xfrm>
            <a:off x="4241760" y="3220546"/>
            <a:ext cx="6359692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파랗게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미안해 미워해 조금은 좋아해 미안해 미워해 아직 널 좋아해 파랗게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70CB916-717A-43DA-AD70-00B8EBD0039D}"/>
              </a:ext>
            </a:extLst>
          </p:cNvPr>
          <p:cNvSpPr txBox="1"/>
          <p:nvPr/>
        </p:nvSpPr>
        <p:spPr>
          <a:xfrm>
            <a:off x="5279121" y="2780682"/>
            <a:ext cx="428497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spc="300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TITLE OF THIRD STORY</a:t>
            </a:r>
            <a:endParaRPr lang="ko-KR" altLang="en-US" b="1" spc="300" dirty="0">
              <a:solidFill>
                <a:srgbClr val="4F1E11"/>
              </a:solidFill>
              <a:latin typeface="Century Gothic" panose="020B0502020202020204" pitchFamily="34" charset="0"/>
              <a:ea typeface="나눔스퀘어OTF ExtraBold" panose="020B0600000101010101" pitchFamily="34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ED0EEF8-BF58-47A8-96AD-AAC3016F4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76" y="3124686"/>
            <a:ext cx="700137" cy="344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DAFB6B-AD3C-4131-83BB-FC20ADBCD35C}"/>
              </a:ext>
            </a:extLst>
          </p:cNvPr>
          <p:cNvSpPr/>
          <p:nvPr/>
        </p:nvSpPr>
        <p:spPr>
          <a:xfrm>
            <a:off x="1834388" y="2843994"/>
            <a:ext cx="914400" cy="274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C89430D1-D090-4FF9-8F04-99B6242D1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476" y="2981284"/>
            <a:ext cx="853440" cy="557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1ECEB-1170-4FE2-BB4B-30A6AAC1AA8D}"/>
              </a:ext>
            </a:extLst>
          </p:cNvPr>
          <p:cNvSpPr txBox="1"/>
          <p:nvPr/>
        </p:nvSpPr>
        <p:spPr>
          <a:xfrm>
            <a:off x="1957037" y="3536957"/>
            <a:ext cx="643125" cy="624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b="1" dirty="0">
                <a:solidFill>
                  <a:srgbClr val="26BADD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2225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8CFD8F-EDB2-1245-BDF5-A3534877F43A}"/>
              </a:ext>
            </a:extLst>
          </p:cNvPr>
          <p:cNvSpPr txBox="1"/>
          <p:nvPr/>
        </p:nvSpPr>
        <p:spPr>
          <a:xfrm rot="16200000">
            <a:off x="-307293" y="3282681"/>
            <a:ext cx="1920719" cy="2926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2018.08.20 MON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890C5-EDEC-C246-BA13-426F500C3A95}"/>
              </a:ext>
            </a:extLst>
          </p:cNvPr>
          <p:cNvSpPr txBox="1"/>
          <p:nvPr/>
        </p:nvSpPr>
        <p:spPr>
          <a:xfrm rot="16200000">
            <a:off x="10675970" y="3282648"/>
            <a:ext cx="1728358" cy="292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PROJECT NO.1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17B332-BFD2-404D-A182-7724870E1D53}"/>
              </a:ext>
            </a:extLst>
          </p:cNvPr>
          <p:cNvGrpSpPr/>
          <p:nvPr/>
        </p:nvGrpSpPr>
        <p:grpSpPr>
          <a:xfrm>
            <a:off x="4228341" y="2746615"/>
            <a:ext cx="3735318" cy="2174923"/>
            <a:chOff x="4228341" y="2383717"/>
            <a:chExt cx="3735318" cy="217492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ECA4718-786B-134D-8106-89E36131B026}"/>
                </a:ext>
              </a:extLst>
            </p:cNvPr>
            <p:cNvGrpSpPr/>
            <p:nvPr/>
          </p:nvGrpSpPr>
          <p:grpSpPr>
            <a:xfrm>
              <a:off x="4228341" y="3699896"/>
              <a:ext cx="3735318" cy="858744"/>
              <a:chOff x="5277135" y="3699896"/>
              <a:chExt cx="3735318" cy="85874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FE7A7C-2764-0E44-98F2-39986F17DD54}"/>
                  </a:ext>
                </a:extLst>
              </p:cNvPr>
              <p:cNvSpPr txBox="1"/>
              <p:nvPr/>
            </p:nvSpPr>
            <p:spPr>
              <a:xfrm>
                <a:off x="5277135" y="3699896"/>
                <a:ext cx="37353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세번째 목차의 제목을 적어주세요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F634C5-0618-2342-A2BA-63C73EF62358}"/>
                  </a:ext>
                </a:extLst>
              </p:cNvPr>
              <p:cNvSpPr txBox="1"/>
              <p:nvPr/>
            </p:nvSpPr>
            <p:spPr>
              <a:xfrm>
                <a:off x="5580904" y="4220086"/>
                <a:ext cx="3127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세번째 목차의 부제목을 적어주세요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8941E6-D173-E349-910D-EAED5C859AD7}"/>
                </a:ext>
              </a:extLst>
            </p:cNvPr>
            <p:cNvSpPr txBox="1"/>
            <p:nvPr/>
          </p:nvSpPr>
          <p:spPr>
            <a:xfrm>
              <a:off x="4895192" y="2383717"/>
              <a:ext cx="24016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INDEX 03</a:t>
              </a:r>
              <a:endParaRPr lang="ko-KR" altLang="en-US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6EE87926-2CCB-D944-B8FD-CE03D4D5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084" y="1936462"/>
            <a:ext cx="493832" cy="6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2DB9DD-026F-41B7-B2A4-23C1031631DC}"/>
              </a:ext>
            </a:extLst>
          </p:cNvPr>
          <p:cNvGrpSpPr/>
          <p:nvPr/>
        </p:nvGrpSpPr>
        <p:grpSpPr>
          <a:xfrm>
            <a:off x="3193872" y="876175"/>
            <a:ext cx="2552829" cy="5105652"/>
            <a:chOff x="3277436" y="876175"/>
            <a:chExt cx="2552829" cy="5105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450B36-C4F6-4EE5-959A-DF44ABC45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1" r="26229"/>
            <a:stretch/>
          </p:blipFill>
          <p:spPr>
            <a:xfrm>
              <a:off x="3277437" y="876175"/>
              <a:ext cx="2552828" cy="255282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7FACF1C-DA94-4D65-8A3B-6A463F33C42B}"/>
                </a:ext>
              </a:extLst>
            </p:cNvPr>
            <p:cNvSpPr/>
            <p:nvPr/>
          </p:nvSpPr>
          <p:spPr>
            <a:xfrm>
              <a:off x="3277436" y="3429001"/>
              <a:ext cx="2552826" cy="2552826"/>
            </a:xfrm>
            <a:prstGeom prst="rect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124DC1-7C94-481A-A2C0-32DCE6E70CAA}"/>
              </a:ext>
            </a:extLst>
          </p:cNvPr>
          <p:cNvGrpSpPr/>
          <p:nvPr/>
        </p:nvGrpSpPr>
        <p:grpSpPr>
          <a:xfrm>
            <a:off x="5996696" y="876174"/>
            <a:ext cx="2552828" cy="5105653"/>
            <a:chOff x="6080260" y="876174"/>
            <a:chExt cx="2552828" cy="510565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CA8D6DD-2C5B-43A8-8132-5094733DE885}"/>
                </a:ext>
              </a:extLst>
            </p:cNvPr>
            <p:cNvSpPr/>
            <p:nvPr/>
          </p:nvSpPr>
          <p:spPr>
            <a:xfrm>
              <a:off x="6080262" y="3429001"/>
              <a:ext cx="2552826" cy="2552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0A952EC-77FF-4223-BFA9-E5F41982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6719" r="16719"/>
            <a:stretch/>
          </p:blipFill>
          <p:spPr>
            <a:xfrm>
              <a:off x="6080260" y="876174"/>
              <a:ext cx="2552827" cy="255282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7BF2E3-D161-4A44-9C70-89F5F9C2AE02}"/>
              </a:ext>
            </a:extLst>
          </p:cNvPr>
          <p:cNvGrpSpPr/>
          <p:nvPr/>
        </p:nvGrpSpPr>
        <p:grpSpPr>
          <a:xfrm>
            <a:off x="8799517" y="876175"/>
            <a:ext cx="2552827" cy="5105652"/>
            <a:chOff x="8883081" y="876175"/>
            <a:chExt cx="2552827" cy="510565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9322744-8824-459D-AF8D-E71F4A2E2765}"/>
                </a:ext>
              </a:extLst>
            </p:cNvPr>
            <p:cNvSpPr/>
            <p:nvPr/>
          </p:nvSpPr>
          <p:spPr>
            <a:xfrm>
              <a:off x="8883081" y="3429001"/>
              <a:ext cx="2552826" cy="2552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9372EF2-A36C-4FFD-97D2-88B7AB78A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1144" r="21144"/>
            <a:stretch/>
          </p:blipFill>
          <p:spPr>
            <a:xfrm>
              <a:off x="8883082" y="876175"/>
              <a:ext cx="2552826" cy="255282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B5CBF4-3FEC-4B48-AD20-2D4C2D566749}"/>
              </a:ext>
            </a:extLst>
          </p:cNvPr>
          <p:cNvSpPr txBox="1"/>
          <p:nvPr/>
        </p:nvSpPr>
        <p:spPr>
          <a:xfrm>
            <a:off x="839657" y="734955"/>
            <a:ext cx="1819729" cy="1613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페이지의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D91F6-59D1-4F60-BF45-DBCCB0DE73CA}"/>
              </a:ext>
            </a:extLst>
          </p:cNvPr>
          <p:cNvSpPr txBox="1"/>
          <p:nvPr/>
        </p:nvSpPr>
        <p:spPr>
          <a:xfrm>
            <a:off x="865305" y="5520886"/>
            <a:ext cx="1794081" cy="505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이미지의 출처를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적어주세요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BF88A8-C8BA-4E5E-AE87-29CA85B0B17C}"/>
              </a:ext>
            </a:extLst>
          </p:cNvPr>
          <p:cNvSpPr/>
          <p:nvPr/>
        </p:nvSpPr>
        <p:spPr>
          <a:xfrm>
            <a:off x="3399486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B0ABA-4C8C-4866-AD72-C5E0C08F961E}"/>
              </a:ext>
            </a:extLst>
          </p:cNvPr>
          <p:cNvSpPr txBox="1"/>
          <p:nvPr/>
        </p:nvSpPr>
        <p:spPr>
          <a:xfrm>
            <a:off x="3399486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3BB62F-F7FF-481F-8A16-89BE55F74627}"/>
              </a:ext>
            </a:extLst>
          </p:cNvPr>
          <p:cNvSpPr/>
          <p:nvPr/>
        </p:nvSpPr>
        <p:spPr>
          <a:xfrm>
            <a:off x="620231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249F9-CA73-4868-88D2-C6BB2D076427}"/>
              </a:ext>
            </a:extLst>
          </p:cNvPr>
          <p:cNvSpPr txBox="1"/>
          <p:nvPr/>
        </p:nvSpPr>
        <p:spPr>
          <a:xfrm>
            <a:off x="620231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6AA9BD5-2B53-4C16-8590-5EBEFEA85813}"/>
              </a:ext>
            </a:extLst>
          </p:cNvPr>
          <p:cNvSpPr/>
          <p:nvPr/>
        </p:nvSpPr>
        <p:spPr>
          <a:xfrm>
            <a:off x="900513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935362-44A0-4DD4-A272-09B4DFB72136}"/>
              </a:ext>
            </a:extLst>
          </p:cNvPr>
          <p:cNvSpPr txBox="1"/>
          <p:nvPr/>
        </p:nvSpPr>
        <p:spPr>
          <a:xfrm>
            <a:off x="900513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8547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1A0CD8-E679-4F31-82C5-7F7CA04F8EEE}"/>
              </a:ext>
            </a:extLst>
          </p:cNvPr>
          <p:cNvGrpSpPr/>
          <p:nvPr/>
        </p:nvGrpSpPr>
        <p:grpSpPr>
          <a:xfrm>
            <a:off x="3193872" y="876175"/>
            <a:ext cx="2552829" cy="5105652"/>
            <a:chOff x="3277436" y="876175"/>
            <a:chExt cx="2552829" cy="5105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450B36-C4F6-4EE5-959A-DF44ABC45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7131" r="26229"/>
            <a:stretch/>
          </p:blipFill>
          <p:spPr>
            <a:xfrm>
              <a:off x="3277437" y="876175"/>
              <a:ext cx="2552828" cy="255282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7FACF1C-DA94-4D65-8A3B-6A463F33C42B}"/>
                </a:ext>
              </a:extLst>
            </p:cNvPr>
            <p:cNvSpPr/>
            <p:nvPr/>
          </p:nvSpPr>
          <p:spPr>
            <a:xfrm>
              <a:off x="3277436" y="3429001"/>
              <a:ext cx="2552826" cy="2552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915DFD-E2A4-4C3F-9B2A-FA5C74372D38}"/>
              </a:ext>
            </a:extLst>
          </p:cNvPr>
          <p:cNvGrpSpPr/>
          <p:nvPr/>
        </p:nvGrpSpPr>
        <p:grpSpPr>
          <a:xfrm>
            <a:off x="5996696" y="876174"/>
            <a:ext cx="2552828" cy="5105653"/>
            <a:chOff x="6080260" y="876174"/>
            <a:chExt cx="2552828" cy="510565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CA8D6DD-2C5B-43A8-8132-5094733DE885}"/>
                </a:ext>
              </a:extLst>
            </p:cNvPr>
            <p:cNvSpPr/>
            <p:nvPr/>
          </p:nvSpPr>
          <p:spPr>
            <a:xfrm>
              <a:off x="6080262" y="3429001"/>
              <a:ext cx="2552826" cy="2552826"/>
            </a:xfrm>
            <a:prstGeom prst="rect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0A952EC-77FF-4223-BFA9-E5F41982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19" r="16719"/>
            <a:stretch/>
          </p:blipFill>
          <p:spPr>
            <a:xfrm>
              <a:off x="6080260" y="876174"/>
              <a:ext cx="2552827" cy="255282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05167B-AF1C-4ADE-8C8B-4D9429DBF648}"/>
              </a:ext>
            </a:extLst>
          </p:cNvPr>
          <p:cNvGrpSpPr/>
          <p:nvPr/>
        </p:nvGrpSpPr>
        <p:grpSpPr>
          <a:xfrm>
            <a:off x="8799517" y="876175"/>
            <a:ext cx="2552827" cy="5105652"/>
            <a:chOff x="8883081" y="876175"/>
            <a:chExt cx="2552827" cy="510565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9322744-8824-459D-AF8D-E71F4A2E2765}"/>
                </a:ext>
              </a:extLst>
            </p:cNvPr>
            <p:cNvSpPr/>
            <p:nvPr/>
          </p:nvSpPr>
          <p:spPr>
            <a:xfrm>
              <a:off x="8883081" y="3429001"/>
              <a:ext cx="2552826" cy="2552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9372EF2-A36C-4FFD-97D2-88B7AB78A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1144" r="21144"/>
            <a:stretch/>
          </p:blipFill>
          <p:spPr>
            <a:xfrm>
              <a:off x="8883082" y="876175"/>
              <a:ext cx="2552826" cy="255282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B5CBF4-3FEC-4B48-AD20-2D4C2D566749}"/>
              </a:ext>
            </a:extLst>
          </p:cNvPr>
          <p:cNvSpPr txBox="1"/>
          <p:nvPr/>
        </p:nvSpPr>
        <p:spPr>
          <a:xfrm>
            <a:off x="839657" y="734955"/>
            <a:ext cx="1819729" cy="1613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페이지의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D91F6-59D1-4F60-BF45-DBCCB0DE73CA}"/>
              </a:ext>
            </a:extLst>
          </p:cNvPr>
          <p:cNvSpPr txBox="1"/>
          <p:nvPr/>
        </p:nvSpPr>
        <p:spPr>
          <a:xfrm>
            <a:off x="865305" y="5520886"/>
            <a:ext cx="1794081" cy="505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이미지의 출처를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적어주세요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F6E5E-BFF0-492A-AAF4-DD25D6DEC6E1}"/>
              </a:ext>
            </a:extLst>
          </p:cNvPr>
          <p:cNvSpPr/>
          <p:nvPr/>
        </p:nvSpPr>
        <p:spPr>
          <a:xfrm>
            <a:off x="3399486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C3F2E8-1F70-48C2-9736-9167702295E2}"/>
              </a:ext>
            </a:extLst>
          </p:cNvPr>
          <p:cNvSpPr txBox="1"/>
          <p:nvPr/>
        </p:nvSpPr>
        <p:spPr>
          <a:xfrm>
            <a:off x="3399486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B8765E-05E4-4849-882B-B52E76792C80}"/>
              </a:ext>
            </a:extLst>
          </p:cNvPr>
          <p:cNvSpPr/>
          <p:nvPr/>
        </p:nvSpPr>
        <p:spPr>
          <a:xfrm>
            <a:off x="620231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2AC7ED-917C-4130-AD7C-CB7A0876484E}"/>
              </a:ext>
            </a:extLst>
          </p:cNvPr>
          <p:cNvSpPr txBox="1"/>
          <p:nvPr/>
        </p:nvSpPr>
        <p:spPr>
          <a:xfrm>
            <a:off x="620231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EBEEE9-E32B-4B52-B7B1-C53CB357DDC3}"/>
              </a:ext>
            </a:extLst>
          </p:cNvPr>
          <p:cNvSpPr/>
          <p:nvPr/>
        </p:nvSpPr>
        <p:spPr>
          <a:xfrm>
            <a:off x="900513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0D9733-569E-48FC-BB76-6D52D7CF3ECC}"/>
              </a:ext>
            </a:extLst>
          </p:cNvPr>
          <p:cNvSpPr txBox="1"/>
          <p:nvPr/>
        </p:nvSpPr>
        <p:spPr>
          <a:xfrm>
            <a:off x="900513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424607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F1A0CD8-E679-4F31-82C5-7F7CA04F8EEE}"/>
              </a:ext>
            </a:extLst>
          </p:cNvPr>
          <p:cNvGrpSpPr/>
          <p:nvPr/>
        </p:nvGrpSpPr>
        <p:grpSpPr>
          <a:xfrm>
            <a:off x="3193872" y="876175"/>
            <a:ext cx="2552829" cy="5105652"/>
            <a:chOff x="3277436" y="876175"/>
            <a:chExt cx="2552829" cy="51056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450B36-C4F6-4EE5-959A-DF44ABC45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7131" r="26229"/>
            <a:stretch/>
          </p:blipFill>
          <p:spPr>
            <a:xfrm>
              <a:off x="3277437" y="876175"/>
              <a:ext cx="2552828" cy="255282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7FACF1C-DA94-4D65-8A3B-6A463F33C42B}"/>
                </a:ext>
              </a:extLst>
            </p:cNvPr>
            <p:cNvSpPr/>
            <p:nvPr/>
          </p:nvSpPr>
          <p:spPr>
            <a:xfrm>
              <a:off x="3277436" y="3429001"/>
              <a:ext cx="2552826" cy="2552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915DFD-E2A4-4C3F-9B2A-FA5C74372D38}"/>
              </a:ext>
            </a:extLst>
          </p:cNvPr>
          <p:cNvGrpSpPr/>
          <p:nvPr/>
        </p:nvGrpSpPr>
        <p:grpSpPr>
          <a:xfrm>
            <a:off x="5996696" y="876174"/>
            <a:ext cx="2552828" cy="5105653"/>
            <a:chOff x="6080260" y="876174"/>
            <a:chExt cx="2552828" cy="510565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CA8D6DD-2C5B-43A8-8132-5094733DE885}"/>
                </a:ext>
              </a:extLst>
            </p:cNvPr>
            <p:cNvSpPr/>
            <p:nvPr/>
          </p:nvSpPr>
          <p:spPr>
            <a:xfrm>
              <a:off x="6080262" y="3429001"/>
              <a:ext cx="2552826" cy="255282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0A952EC-77FF-4223-BFA9-E5F41982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6719" r="16719"/>
            <a:stretch/>
          </p:blipFill>
          <p:spPr>
            <a:xfrm>
              <a:off x="6080260" y="876174"/>
              <a:ext cx="2552827" cy="255282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05167B-AF1C-4ADE-8C8B-4D9429DBF648}"/>
              </a:ext>
            </a:extLst>
          </p:cNvPr>
          <p:cNvGrpSpPr/>
          <p:nvPr/>
        </p:nvGrpSpPr>
        <p:grpSpPr>
          <a:xfrm>
            <a:off x="8799517" y="876175"/>
            <a:ext cx="2552827" cy="5105652"/>
            <a:chOff x="8883081" y="876175"/>
            <a:chExt cx="2552827" cy="510565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9322744-8824-459D-AF8D-E71F4A2E2765}"/>
                </a:ext>
              </a:extLst>
            </p:cNvPr>
            <p:cNvSpPr/>
            <p:nvPr/>
          </p:nvSpPr>
          <p:spPr>
            <a:xfrm>
              <a:off x="8883081" y="3429001"/>
              <a:ext cx="2552826" cy="2552826"/>
            </a:xfrm>
            <a:prstGeom prst="rect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9372EF2-A36C-4FFD-97D2-88B7AB78A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144" r="21144"/>
            <a:stretch/>
          </p:blipFill>
          <p:spPr>
            <a:xfrm>
              <a:off x="8883082" y="876175"/>
              <a:ext cx="2552826" cy="255282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B5CBF4-3FEC-4B48-AD20-2D4C2D566749}"/>
              </a:ext>
            </a:extLst>
          </p:cNvPr>
          <p:cNvSpPr txBox="1"/>
          <p:nvPr/>
        </p:nvSpPr>
        <p:spPr>
          <a:xfrm>
            <a:off x="839657" y="734955"/>
            <a:ext cx="1819729" cy="1613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페이지의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8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D91F6-59D1-4F60-BF45-DBCCB0DE73CA}"/>
              </a:ext>
            </a:extLst>
          </p:cNvPr>
          <p:cNvSpPr txBox="1"/>
          <p:nvPr/>
        </p:nvSpPr>
        <p:spPr>
          <a:xfrm>
            <a:off x="865305" y="5520886"/>
            <a:ext cx="1794081" cy="505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이미지의 출처를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적어주세요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A53904-D4E8-48A9-85F2-F52813D81FF8}"/>
              </a:ext>
            </a:extLst>
          </p:cNvPr>
          <p:cNvSpPr/>
          <p:nvPr/>
        </p:nvSpPr>
        <p:spPr>
          <a:xfrm>
            <a:off x="3399486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E0587C-299C-4DC2-BD61-2F1C352987F2}"/>
              </a:ext>
            </a:extLst>
          </p:cNvPr>
          <p:cNvSpPr txBox="1"/>
          <p:nvPr/>
        </p:nvSpPr>
        <p:spPr>
          <a:xfrm>
            <a:off x="3399486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1C1D38-8F84-44C1-859A-527ABE8615C3}"/>
              </a:ext>
            </a:extLst>
          </p:cNvPr>
          <p:cNvSpPr/>
          <p:nvPr/>
        </p:nvSpPr>
        <p:spPr>
          <a:xfrm>
            <a:off x="620231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22E8C-5955-4DCC-AB70-9BDD39CEC1F9}"/>
              </a:ext>
            </a:extLst>
          </p:cNvPr>
          <p:cNvSpPr txBox="1"/>
          <p:nvPr/>
        </p:nvSpPr>
        <p:spPr>
          <a:xfrm>
            <a:off x="620231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8F12A5-FAF0-4808-9641-74E32CF682D7}"/>
              </a:ext>
            </a:extLst>
          </p:cNvPr>
          <p:cNvSpPr/>
          <p:nvPr/>
        </p:nvSpPr>
        <p:spPr>
          <a:xfrm>
            <a:off x="9005131" y="4160452"/>
            <a:ext cx="2141598" cy="150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 맘은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4189AD-5E24-4530-8284-EE25C4FD001D}"/>
              </a:ext>
            </a:extLst>
          </p:cNvPr>
          <p:cNvSpPr txBox="1"/>
          <p:nvPr/>
        </p:nvSpPr>
        <p:spPr>
          <a:xfrm>
            <a:off x="9005131" y="3745286"/>
            <a:ext cx="2141598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1912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>
            <a:extLst>
              <a:ext uri="{FF2B5EF4-FFF2-40B4-BE49-F238E27FC236}">
                <a16:creationId xmlns:a16="http://schemas.microsoft.com/office/drawing/2014/main" id="{8A2DCA44-42EE-3D49-B8B2-7DA8604E113E}"/>
              </a:ext>
            </a:extLst>
          </p:cNvPr>
          <p:cNvSpPr/>
          <p:nvPr/>
        </p:nvSpPr>
        <p:spPr>
          <a:xfrm rot="9825088">
            <a:off x="4855612" y="3263161"/>
            <a:ext cx="448080" cy="377023"/>
          </a:xfrm>
          <a:custGeom>
            <a:avLst/>
            <a:gdLst>
              <a:gd name="connsiteX0" fmla="*/ 116441 w 448080"/>
              <a:gd name="connsiteY0" fmla="*/ 1204 h 377023"/>
              <a:gd name="connsiteX1" fmla="*/ 147585 w 448080"/>
              <a:gd name="connsiteY1" fmla="*/ 5937 h 377023"/>
              <a:gd name="connsiteX2" fmla="*/ 387079 w 448080"/>
              <a:gd name="connsiteY2" fmla="*/ 150645 h 377023"/>
              <a:gd name="connsiteX3" fmla="*/ 393680 w 448080"/>
              <a:gd name="connsiteY3" fmla="*/ 159612 h 377023"/>
              <a:gd name="connsiteX4" fmla="*/ 413015 w 448080"/>
              <a:gd name="connsiteY4" fmla="*/ 172648 h 377023"/>
              <a:gd name="connsiteX5" fmla="*/ 448080 w 448080"/>
              <a:gd name="connsiteY5" fmla="*/ 257303 h 377023"/>
              <a:gd name="connsiteX6" fmla="*/ 328360 w 448080"/>
              <a:gd name="connsiteY6" fmla="*/ 377023 h 377023"/>
              <a:gd name="connsiteX7" fmla="*/ 281760 w 448080"/>
              <a:gd name="connsiteY7" fmla="*/ 367615 h 377023"/>
              <a:gd name="connsiteX8" fmla="*/ 277525 w 448080"/>
              <a:gd name="connsiteY8" fmla="*/ 364760 h 377023"/>
              <a:gd name="connsiteX9" fmla="*/ 259372 w 448080"/>
              <a:gd name="connsiteY9" fmla="*/ 362001 h 377023"/>
              <a:gd name="connsiteX10" fmla="*/ 19878 w 448080"/>
              <a:gd name="connsiteY10" fmla="*/ 217293 h 377023"/>
              <a:gd name="connsiteX11" fmla="*/ 5936 w 448080"/>
              <a:gd name="connsiteY11" fmla="*/ 160782 h 377023"/>
              <a:gd name="connsiteX12" fmla="*/ 91073 w 448080"/>
              <a:gd name="connsiteY12" fmla="*/ 19879 h 377023"/>
              <a:gd name="connsiteX13" fmla="*/ 116441 w 448080"/>
              <a:gd name="connsiteY13" fmla="*/ 1204 h 3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080" h="377023">
                <a:moveTo>
                  <a:pt x="116441" y="1204"/>
                </a:moveTo>
                <a:cubicBezTo>
                  <a:pt x="126668" y="-1319"/>
                  <a:pt x="137857" y="59"/>
                  <a:pt x="147585" y="5937"/>
                </a:cubicBezTo>
                <a:lnTo>
                  <a:pt x="387079" y="150645"/>
                </a:lnTo>
                <a:lnTo>
                  <a:pt x="393680" y="159612"/>
                </a:lnTo>
                <a:lnTo>
                  <a:pt x="413015" y="172648"/>
                </a:lnTo>
                <a:cubicBezTo>
                  <a:pt x="434680" y="194313"/>
                  <a:pt x="448080" y="224243"/>
                  <a:pt x="448080" y="257303"/>
                </a:cubicBezTo>
                <a:cubicBezTo>
                  <a:pt x="448080" y="323423"/>
                  <a:pt x="394480" y="377023"/>
                  <a:pt x="328360" y="377023"/>
                </a:cubicBezTo>
                <a:cubicBezTo>
                  <a:pt x="311830" y="377023"/>
                  <a:pt x="296083" y="373673"/>
                  <a:pt x="281760" y="367615"/>
                </a:cubicBezTo>
                <a:lnTo>
                  <a:pt x="277525" y="364760"/>
                </a:lnTo>
                <a:lnTo>
                  <a:pt x="259372" y="362001"/>
                </a:lnTo>
                <a:lnTo>
                  <a:pt x="19878" y="217293"/>
                </a:lnTo>
                <a:cubicBezTo>
                  <a:pt x="423" y="205538"/>
                  <a:pt x="-5819" y="180237"/>
                  <a:pt x="5936" y="160782"/>
                </a:cubicBezTo>
                <a:lnTo>
                  <a:pt x="91073" y="19879"/>
                </a:lnTo>
                <a:cubicBezTo>
                  <a:pt x="96951" y="10151"/>
                  <a:pt x="106215" y="3727"/>
                  <a:pt x="116441" y="120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7F2C2-1C37-4561-9224-08796DF40CE0}"/>
              </a:ext>
            </a:extLst>
          </p:cNvPr>
          <p:cNvSpPr txBox="1"/>
          <p:nvPr/>
        </p:nvSpPr>
        <p:spPr>
          <a:xfrm>
            <a:off x="756135" y="1200295"/>
            <a:ext cx="3756920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</a:t>
            </a:r>
            <a:r>
              <a:rPr lang="en-US" altLang="ko-KR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43BFA3-939B-4C97-9F80-ABB4B86E948E}"/>
              </a:ext>
            </a:extLst>
          </p:cNvPr>
          <p:cNvSpPr/>
          <p:nvPr/>
        </p:nvSpPr>
        <p:spPr>
          <a:xfrm>
            <a:off x="756134" y="1992918"/>
            <a:ext cx="3535503" cy="96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예민해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E2C2E5-158E-824C-8C75-B7AC2AB6BE08}"/>
              </a:ext>
            </a:extLst>
          </p:cNvPr>
          <p:cNvSpPr txBox="1"/>
          <p:nvPr/>
        </p:nvSpPr>
        <p:spPr>
          <a:xfrm>
            <a:off x="7809018" y="3817256"/>
            <a:ext cx="3703771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150D7C-6A81-D540-BF4B-722FACDFB69C}"/>
              </a:ext>
            </a:extLst>
          </p:cNvPr>
          <p:cNvSpPr/>
          <p:nvPr/>
        </p:nvSpPr>
        <p:spPr>
          <a:xfrm>
            <a:off x="7809018" y="4609879"/>
            <a:ext cx="3589471" cy="96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E62D4F-DD77-574C-8CFB-AA1D014F8826}"/>
              </a:ext>
            </a:extLst>
          </p:cNvPr>
          <p:cNvGrpSpPr/>
          <p:nvPr/>
        </p:nvGrpSpPr>
        <p:grpSpPr>
          <a:xfrm rot="21020034">
            <a:off x="4860691" y="2498122"/>
            <a:ext cx="2420893" cy="2085667"/>
            <a:chOff x="5927056" y="3318907"/>
            <a:chExt cx="1220622" cy="10516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8AB0B50-870E-D74B-9B00-2D67E37F0EF8}"/>
                </a:ext>
              </a:extLst>
            </p:cNvPr>
            <p:cNvSpPr/>
            <p:nvPr/>
          </p:nvSpPr>
          <p:spPr>
            <a:xfrm>
              <a:off x="6040456" y="3318907"/>
              <a:ext cx="1024897" cy="102489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FE002AA-763A-8F4E-BCB1-A2CF1B6F16EB}"/>
                </a:ext>
              </a:extLst>
            </p:cNvPr>
            <p:cNvSpPr/>
            <p:nvPr/>
          </p:nvSpPr>
          <p:spPr>
            <a:xfrm>
              <a:off x="6151033" y="3399547"/>
              <a:ext cx="970960" cy="9709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98A668F6-FD8B-A04E-A217-08ADE1753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2190533">
              <a:off x="5927056" y="3330426"/>
              <a:ext cx="1220622" cy="100546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B5ADB7-2618-6B4C-B07A-EEABCFDC2FA7}"/>
              </a:ext>
            </a:extLst>
          </p:cNvPr>
          <p:cNvSpPr txBox="1"/>
          <p:nvPr/>
        </p:nvSpPr>
        <p:spPr>
          <a:xfrm>
            <a:off x="5270420" y="3280998"/>
            <a:ext cx="2069124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GOAL</a:t>
            </a:r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2077222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0E180FA-E28C-A94A-B594-EC9AE0B75D32}"/>
              </a:ext>
            </a:extLst>
          </p:cNvPr>
          <p:cNvGrpSpPr/>
          <p:nvPr/>
        </p:nvGrpSpPr>
        <p:grpSpPr>
          <a:xfrm>
            <a:off x="4745174" y="2570513"/>
            <a:ext cx="2420893" cy="2085669"/>
            <a:chOff x="4745174" y="2570513"/>
            <a:chExt cx="2420893" cy="20856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142150-2EEB-4F4A-93F5-549203034503}"/>
                </a:ext>
              </a:extLst>
            </p:cNvPr>
            <p:cNvGrpSpPr/>
            <p:nvPr/>
          </p:nvGrpSpPr>
          <p:grpSpPr>
            <a:xfrm rot="11197224">
              <a:off x="4745174" y="2570513"/>
              <a:ext cx="2420893" cy="2085669"/>
              <a:chOff x="5927057" y="3318907"/>
              <a:chExt cx="1220622" cy="1051601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DD72CCF-5CB1-024C-A8E4-CEF1EEF9FAF8}"/>
                  </a:ext>
                </a:extLst>
              </p:cNvPr>
              <p:cNvSpPr/>
              <p:nvPr/>
            </p:nvSpPr>
            <p:spPr>
              <a:xfrm>
                <a:off x="6040456" y="3318907"/>
                <a:ext cx="1024897" cy="10248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D329E96-1393-A14D-9523-1BB37141C56C}"/>
                  </a:ext>
                </a:extLst>
              </p:cNvPr>
              <p:cNvSpPr/>
              <p:nvPr/>
            </p:nvSpPr>
            <p:spPr>
              <a:xfrm>
                <a:off x="6151032" y="3399548"/>
                <a:ext cx="970960" cy="97096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22" name="그래픽 21">
                <a:extLst>
                  <a:ext uri="{FF2B5EF4-FFF2-40B4-BE49-F238E27FC236}">
                    <a16:creationId xmlns:a16="http://schemas.microsoft.com/office/drawing/2014/main" id="{C8CB1EA4-0D57-6A43-A59D-6B1260D55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2190533">
                <a:off x="5927057" y="3330428"/>
                <a:ext cx="1220622" cy="1005462"/>
              </a:xfrm>
              <a:prstGeom prst="rect">
                <a:avLst/>
              </a:prstGeom>
            </p:spPr>
          </p:pic>
        </p:grp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EEBCD5C-AF2C-BC42-9C15-E5861DB62BF6}"/>
                </a:ext>
              </a:extLst>
            </p:cNvPr>
            <p:cNvSpPr/>
            <p:nvPr/>
          </p:nvSpPr>
          <p:spPr>
            <a:xfrm>
              <a:off x="6494761" y="4275242"/>
              <a:ext cx="448080" cy="377023"/>
            </a:xfrm>
            <a:custGeom>
              <a:avLst/>
              <a:gdLst>
                <a:gd name="connsiteX0" fmla="*/ 116441 w 448080"/>
                <a:gd name="connsiteY0" fmla="*/ 1204 h 377023"/>
                <a:gd name="connsiteX1" fmla="*/ 147585 w 448080"/>
                <a:gd name="connsiteY1" fmla="*/ 5937 h 377023"/>
                <a:gd name="connsiteX2" fmla="*/ 387079 w 448080"/>
                <a:gd name="connsiteY2" fmla="*/ 150645 h 377023"/>
                <a:gd name="connsiteX3" fmla="*/ 393680 w 448080"/>
                <a:gd name="connsiteY3" fmla="*/ 159612 h 377023"/>
                <a:gd name="connsiteX4" fmla="*/ 413015 w 448080"/>
                <a:gd name="connsiteY4" fmla="*/ 172648 h 377023"/>
                <a:gd name="connsiteX5" fmla="*/ 448080 w 448080"/>
                <a:gd name="connsiteY5" fmla="*/ 257303 h 377023"/>
                <a:gd name="connsiteX6" fmla="*/ 328360 w 448080"/>
                <a:gd name="connsiteY6" fmla="*/ 377023 h 377023"/>
                <a:gd name="connsiteX7" fmla="*/ 281760 w 448080"/>
                <a:gd name="connsiteY7" fmla="*/ 367615 h 377023"/>
                <a:gd name="connsiteX8" fmla="*/ 277525 w 448080"/>
                <a:gd name="connsiteY8" fmla="*/ 364760 h 377023"/>
                <a:gd name="connsiteX9" fmla="*/ 259372 w 448080"/>
                <a:gd name="connsiteY9" fmla="*/ 362001 h 377023"/>
                <a:gd name="connsiteX10" fmla="*/ 19878 w 448080"/>
                <a:gd name="connsiteY10" fmla="*/ 217293 h 377023"/>
                <a:gd name="connsiteX11" fmla="*/ 5936 w 448080"/>
                <a:gd name="connsiteY11" fmla="*/ 160782 h 377023"/>
                <a:gd name="connsiteX12" fmla="*/ 91073 w 448080"/>
                <a:gd name="connsiteY12" fmla="*/ 19879 h 377023"/>
                <a:gd name="connsiteX13" fmla="*/ 116441 w 448080"/>
                <a:gd name="connsiteY13" fmla="*/ 1204 h 37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080" h="377023">
                  <a:moveTo>
                    <a:pt x="116441" y="1204"/>
                  </a:moveTo>
                  <a:cubicBezTo>
                    <a:pt x="126668" y="-1319"/>
                    <a:pt x="137857" y="59"/>
                    <a:pt x="147585" y="5937"/>
                  </a:cubicBezTo>
                  <a:lnTo>
                    <a:pt x="387079" y="150645"/>
                  </a:lnTo>
                  <a:lnTo>
                    <a:pt x="393680" y="159612"/>
                  </a:lnTo>
                  <a:lnTo>
                    <a:pt x="413015" y="172648"/>
                  </a:lnTo>
                  <a:cubicBezTo>
                    <a:pt x="434680" y="194313"/>
                    <a:pt x="448080" y="224243"/>
                    <a:pt x="448080" y="257303"/>
                  </a:cubicBezTo>
                  <a:cubicBezTo>
                    <a:pt x="448080" y="323423"/>
                    <a:pt x="394480" y="377023"/>
                    <a:pt x="328360" y="377023"/>
                  </a:cubicBezTo>
                  <a:cubicBezTo>
                    <a:pt x="311830" y="377023"/>
                    <a:pt x="296083" y="373673"/>
                    <a:pt x="281760" y="367615"/>
                  </a:cubicBezTo>
                  <a:lnTo>
                    <a:pt x="277525" y="364760"/>
                  </a:lnTo>
                  <a:lnTo>
                    <a:pt x="259372" y="362001"/>
                  </a:lnTo>
                  <a:lnTo>
                    <a:pt x="19878" y="217293"/>
                  </a:lnTo>
                  <a:cubicBezTo>
                    <a:pt x="423" y="205538"/>
                    <a:pt x="-5819" y="180237"/>
                    <a:pt x="5936" y="160782"/>
                  </a:cubicBezTo>
                  <a:lnTo>
                    <a:pt x="91073" y="19879"/>
                  </a:lnTo>
                  <a:cubicBezTo>
                    <a:pt x="96951" y="10151"/>
                    <a:pt x="106215" y="3727"/>
                    <a:pt x="116441" y="12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E2C2E5-158E-824C-8C75-B7AC2AB6BE08}"/>
              </a:ext>
            </a:extLst>
          </p:cNvPr>
          <p:cNvSpPr txBox="1"/>
          <p:nvPr/>
        </p:nvSpPr>
        <p:spPr>
          <a:xfrm>
            <a:off x="7809018" y="3817256"/>
            <a:ext cx="3703771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</a:t>
            </a:r>
            <a:r>
              <a:rPr lang="en-US" altLang="ko-KR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E1E1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150D7C-6A81-D540-BF4B-722FACDFB69C}"/>
              </a:ext>
            </a:extLst>
          </p:cNvPr>
          <p:cNvSpPr/>
          <p:nvPr/>
        </p:nvSpPr>
        <p:spPr>
          <a:xfrm>
            <a:off x="7809018" y="4609879"/>
            <a:ext cx="3589471" cy="96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피곤해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CB0CF-6F0B-894D-BA2C-FF8B5F34D1B1}"/>
              </a:ext>
            </a:extLst>
          </p:cNvPr>
          <p:cNvSpPr txBox="1"/>
          <p:nvPr/>
        </p:nvSpPr>
        <p:spPr>
          <a:xfrm>
            <a:off x="4754995" y="3309148"/>
            <a:ext cx="2069124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GOAL</a:t>
            </a:r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</a:rPr>
              <a:t>2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56AF76-BD23-2140-826D-3ECC74E7B307}"/>
              </a:ext>
            </a:extLst>
          </p:cNvPr>
          <p:cNvSpPr txBox="1"/>
          <p:nvPr/>
        </p:nvSpPr>
        <p:spPr>
          <a:xfrm>
            <a:off x="756135" y="1200295"/>
            <a:ext cx="3756920" cy="50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목표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 적어주세요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6EB099-FD85-1E45-8073-BCCABD9F565D}"/>
              </a:ext>
            </a:extLst>
          </p:cNvPr>
          <p:cNvSpPr/>
          <p:nvPr/>
        </p:nvSpPr>
        <p:spPr>
          <a:xfrm>
            <a:off x="756134" y="1992918"/>
            <a:ext cx="3535503" cy="96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예민해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</a:t>
            </a:r>
          </a:p>
        </p:txBody>
      </p:sp>
    </p:spTree>
    <p:extLst>
      <p:ext uri="{BB962C8B-B14F-4D97-AF65-F5344CB8AC3E}">
        <p14:creationId xmlns:p14="http://schemas.microsoft.com/office/powerpoint/2010/main" val="373296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DBDB5EE8-35FF-45A7-9DAC-C45BA89EC588}"/>
              </a:ext>
            </a:extLst>
          </p:cNvPr>
          <p:cNvSpPr txBox="1"/>
          <p:nvPr/>
        </p:nvSpPr>
        <p:spPr>
          <a:xfrm>
            <a:off x="3129024" y="1330709"/>
            <a:ext cx="5933954" cy="26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출처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해당 그래프의 출처를 적어주세요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7ED44A-D81C-431A-946B-44EA839C0751}"/>
              </a:ext>
            </a:extLst>
          </p:cNvPr>
          <p:cNvSpPr txBox="1"/>
          <p:nvPr/>
        </p:nvSpPr>
        <p:spPr>
          <a:xfrm>
            <a:off x="2924821" y="648605"/>
            <a:ext cx="6342358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그래프의</a:t>
            </a:r>
            <a:r>
              <a:rPr lang="en-US" altLang="ko-KR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r>
              <a:rPr lang="en-US" altLang="ko-KR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F037CBCD-0BB7-4064-AC20-061930A490BF}"/>
              </a:ext>
            </a:extLst>
          </p:cNvPr>
          <p:cNvSpPr/>
          <p:nvPr/>
        </p:nvSpPr>
        <p:spPr>
          <a:xfrm>
            <a:off x="1597974" y="2161776"/>
            <a:ext cx="2171086" cy="2171086"/>
          </a:xfrm>
          <a:prstGeom prst="ellipse">
            <a:avLst/>
          </a:prstGeom>
          <a:noFill/>
          <a:ln w="25400">
            <a:solidFill>
              <a:srgbClr val="E4DE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차트 114">
            <a:extLst>
              <a:ext uri="{FF2B5EF4-FFF2-40B4-BE49-F238E27FC236}">
                <a16:creationId xmlns:a16="http://schemas.microsoft.com/office/drawing/2014/main" id="{CCDA5A19-25CA-4B31-B39C-4D29392CA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70226"/>
              </p:ext>
            </p:extLst>
          </p:nvPr>
        </p:nvGraphicFramePr>
        <p:xfrm>
          <a:off x="791945" y="1977678"/>
          <a:ext cx="3778300" cy="2537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CE58C882-BEBA-4CE5-BD91-A768F62E810C}"/>
              </a:ext>
            </a:extLst>
          </p:cNvPr>
          <p:cNvSpPr txBox="1"/>
          <p:nvPr/>
        </p:nvSpPr>
        <p:spPr>
          <a:xfrm>
            <a:off x="1826802" y="2853211"/>
            <a:ext cx="1708586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0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42%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C35F43-A55A-49B6-BF7C-75B92457BC37}"/>
              </a:ext>
            </a:extLst>
          </p:cNvPr>
          <p:cNvSpPr txBox="1"/>
          <p:nvPr/>
        </p:nvSpPr>
        <p:spPr>
          <a:xfrm>
            <a:off x="1330189" y="4699712"/>
            <a:ext cx="270181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Bold" panose="020B0600000101010101" pitchFamily="34" charset="-127"/>
              </a:rPr>
              <a:t>WRITE THE SUBTITLE OF TITLE. 1</a:t>
            </a:r>
            <a:endParaRPr lang="ko-KR" altLang="en-US" sz="1400" b="1" dirty="0">
              <a:solidFill>
                <a:srgbClr val="4F1E11"/>
              </a:solidFill>
              <a:latin typeface="Century Gothic" panose="020B0502020202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780E645-B42B-4B5B-A2CD-9BE9684629BA}"/>
              </a:ext>
            </a:extLst>
          </p:cNvPr>
          <p:cNvSpPr txBox="1"/>
          <p:nvPr/>
        </p:nvSpPr>
        <p:spPr>
          <a:xfrm>
            <a:off x="1259705" y="5033396"/>
            <a:ext cx="2842780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멍들어갈 때 내 맘은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피곤해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4C5C29F-B23C-42B9-B24B-010BF8215F2D}"/>
              </a:ext>
            </a:extLst>
          </p:cNvPr>
          <p:cNvSpPr/>
          <p:nvPr/>
        </p:nvSpPr>
        <p:spPr>
          <a:xfrm>
            <a:off x="5012879" y="2161776"/>
            <a:ext cx="2171086" cy="2171086"/>
          </a:xfrm>
          <a:prstGeom prst="ellipse">
            <a:avLst/>
          </a:prstGeom>
          <a:noFill/>
          <a:ln w="25400">
            <a:solidFill>
              <a:srgbClr val="E4DE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차트 112">
            <a:extLst>
              <a:ext uri="{FF2B5EF4-FFF2-40B4-BE49-F238E27FC236}">
                <a16:creationId xmlns:a16="http://schemas.microsoft.com/office/drawing/2014/main" id="{8F460DEC-7E76-4A2D-B71B-3F57C28C6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210773"/>
              </p:ext>
            </p:extLst>
          </p:nvPr>
        </p:nvGraphicFramePr>
        <p:xfrm>
          <a:off x="4206850" y="1977678"/>
          <a:ext cx="3778300" cy="2537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FCEA8FA7-3BB4-49EF-89D3-E1170A3B3DD9}"/>
              </a:ext>
            </a:extLst>
          </p:cNvPr>
          <p:cNvSpPr txBox="1"/>
          <p:nvPr/>
        </p:nvSpPr>
        <p:spPr>
          <a:xfrm>
            <a:off x="5241707" y="2853211"/>
            <a:ext cx="1708586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0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67%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AD4111-EB0A-499F-BC91-9CB7BF1AB6B0}"/>
              </a:ext>
            </a:extLst>
          </p:cNvPr>
          <p:cNvSpPr txBox="1"/>
          <p:nvPr/>
        </p:nvSpPr>
        <p:spPr>
          <a:xfrm>
            <a:off x="4745094" y="4699712"/>
            <a:ext cx="270181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Bold" panose="020B0600000101010101" pitchFamily="34" charset="-127"/>
              </a:rPr>
              <a:t>WRITE THE SUBTITLE OF TITLE. 2</a:t>
            </a:r>
            <a:endParaRPr lang="ko-KR" altLang="en-US" sz="1400" b="1" dirty="0">
              <a:solidFill>
                <a:srgbClr val="4F1E11"/>
              </a:solidFill>
              <a:latin typeface="Century Gothic" panose="020B0502020202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1755363-B513-4E63-AEF2-42843B02EBA9}"/>
              </a:ext>
            </a:extLst>
          </p:cNvPr>
          <p:cNvSpPr txBox="1"/>
          <p:nvPr/>
        </p:nvSpPr>
        <p:spPr>
          <a:xfrm>
            <a:off x="4674610" y="5033396"/>
            <a:ext cx="2842780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멍들어갈 때 내 맘은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피곤해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ABC9CAB-F91E-4F17-A622-1EAA1CB52EAB}"/>
              </a:ext>
            </a:extLst>
          </p:cNvPr>
          <p:cNvSpPr/>
          <p:nvPr/>
        </p:nvSpPr>
        <p:spPr>
          <a:xfrm>
            <a:off x="8427784" y="2161776"/>
            <a:ext cx="2171086" cy="2171086"/>
          </a:xfrm>
          <a:prstGeom prst="ellipse">
            <a:avLst/>
          </a:prstGeom>
          <a:noFill/>
          <a:ln w="25400">
            <a:solidFill>
              <a:srgbClr val="E4DE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6" name="차트 105">
            <a:extLst>
              <a:ext uri="{FF2B5EF4-FFF2-40B4-BE49-F238E27FC236}">
                <a16:creationId xmlns:a16="http://schemas.microsoft.com/office/drawing/2014/main" id="{5582E4C6-E79C-43CF-B634-2E4F92FCE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24322"/>
              </p:ext>
            </p:extLst>
          </p:nvPr>
        </p:nvGraphicFramePr>
        <p:xfrm>
          <a:off x="7621755" y="1977678"/>
          <a:ext cx="3778300" cy="2537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75A8732C-FD41-4278-92A6-F8BEA6A0DA8E}"/>
              </a:ext>
            </a:extLst>
          </p:cNvPr>
          <p:cNvSpPr txBox="1"/>
          <p:nvPr/>
        </p:nvSpPr>
        <p:spPr>
          <a:xfrm>
            <a:off x="8656612" y="2853211"/>
            <a:ext cx="1708586" cy="78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0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21%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D887E52-B690-49D5-9ECF-0874CFA4DB9C}"/>
              </a:ext>
            </a:extLst>
          </p:cNvPr>
          <p:cNvSpPr txBox="1"/>
          <p:nvPr/>
        </p:nvSpPr>
        <p:spPr>
          <a:xfrm>
            <a:off x="8159999" y="4699712"/>
            <a:ext cx="2701812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Bold" panose="020B0600000101010101" pitchFamily="34" charset="-127"/>
              </a:rPr>
              <a:t>WRITE THE SUBTITLE OF TITLE. 3</a:t>
            </a:r>
            <a:endParaRPr lang="ko-KR" altLang="en-US" sz="1400" b="1" dirty="0">
              <a:solidFill>
                <a:srgbClr val="4F1E11"/>
              </a:solidFill>
              <a:latin typeface="Century Gothic" panose="020B0502020202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D36667D-D607-471F-92A1-E876B0D05689}"/>
              </a:ext>
            </a:extLst>
          </p:cNvPr>
          <p:cNvSpPr txBox="1"/>
          <p:nvPr/>
        </p:nvSpPr>
        <p:spPr>
          <a:xfrm>
            <a:off x="8089515" y="5033396"/>
            <a:ext cx="2842780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멍들어갈 때 내 맘은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지금 내 맘의 색깔은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나 좀 피곤해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9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27EBAC4-087A-8347-9061-B5244E62E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55251"/>
              </p:ext>
            </p:extLst>
          </p:nvPr>
        </p:nvGraphicFramePr>
        <p:xfrm>
          <a:off x="3947083" y="2887898"/>
          <a:ext cx="7273863" cy="32123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5380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2835656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1215975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  <a:gridCol w="1226109">
                  <a:extLst>
                    <a:ext uri="{9D8B030D-6E8A-4147-A177-3AD203B41FA5}">
                      <a16:colId xmlns:a16="http://schemas.microsoft.com/office/drawing/2014/main" val="1204338703"/>
                    </a:ext>
                  </a:extLst>
                </a:gridCol>
                <a:gridCol w="1200743">
                  <a:extLst>
                    <a:ext uri="{9D8B030D-6E8A-4147-A177-3AD203B41FA5}">
                      <a16:colId xmlns:a16="http://schemas.microsoft.com/office/drawing/2014/main" val="2329606168"/>
                    </a:ext>
                  </a:extLst>
                </a:gridCol>
              </a:tblGrid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tockholm" panose="02000000000000000000" pitchFamily="2" charset="0"/>
                          <a:ea typeface="NanumSquareOTF ExtraBold" panose="020B0600000101010101" pitchFamily="34" charset="-127"/>
                          <a:cs typeface="Arial" panose="020B0604020202020204" pitchFamily="34" charset="0"/>
                        </a:rPr>
                        <a:t>CHART</a:t>
                      </a:r>
                      <a:endParaRPr lang="ko-KR" altLang="en-US" sz="1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tockholm" panose="02000000000000000000" pitchFamily="2" charset="0"/>
                        <a:ea typeface="NanumSquare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B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tockholm" panose="02000000000000000000" pitchFamily="2" charset="0"/>
                          <a:ea typeface="NanumSquareOTF ExtraBold" panose="020B0600000101010101" pitchFamily="34" charset="-127"/>
                          <a:cs typeface="Arial" panose="020B0604020202020204" pitchFamily="34" charset="0"/>
                        </a:rPr>
                        <a:t>CATEGORY</a:t>
                      </a:r>
                      <a:endParaRPr lang="ko-KR" altLang="en-US" sz="12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tockholm" panose="02000000000000000000" pitchFamily="2" charset="0"/>
                        <a:ea typeface="NanumSquare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B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1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B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2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BA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3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B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4E1E13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300" b="0" i="0" dirty="0">
                        <a:solidFill>
                          <a:srgbClr val="4E1E13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4E1E13"/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첫번째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572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4E1E13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300" b="0" i="0" dirty="0">
                        <a:solidFill>
                          <a:srgbClr val="4E1E13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4E1E13"/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두번째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4E1E13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300" b="0" i="0" dirty="0">
                        <a:solidFill>
                          <a:srgbClr val="4E1E13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4E1E13"/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세번째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4E1E13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300" b="0" i="0" dirty="0">
                        <a:solidFill>
                          <a:srgbClr val="4E1E13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4E1E13"/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네번째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4E1E13"/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300" b="0" i="0" dirty="0">
                        <a:solidFill>
                          <a:srgbClr val="4E1E13"/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rgbClr val="4E1E13"/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마지막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rgbClr val="4E1E1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4E1E1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739995"/>
                  </a:ext>
                </a:extLst>
              </a:tr>
            </a:tbl>
          </a:graphicData>
        </a:graphic>
      </p:graphicFrame>
      <p:sp>
        <p:nvSpPr>
          <p:cNvPr id="28" name="텍스트상자 21">
            <a:extLst>
              <a:ext uri="{FF2B5EF4-FFF2-40B4-BE49-F238E27FC236}">
                <a16:creationId xmlns:a16="http://schemas.microsoft.com/office/drawing/2014/main" id="{0C05B31C-67DB-BF42-B97C-ED9DD24EC6CF}"/>
              </a:ext>
            </a:extLst>
          </p:cNvPr>
          <p:cNvSpPr txBox="1"/>
          <p:nvPr/>
        </p:nvSpPr>
        <p:spPr>
          <a:xfrm>
            <a:off x="950626" y="5816504"/>
            <a:ext cx="2062590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050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kumimoji="1" lang="en-US" altLang="ko-KR" sz="1050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:</a:t>
            </a:r>
            <a:r>
              <a:rPr kumimoji="1" lang="ko-KR" altLang="en-US" sz="1050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 출처를 적어주세요</a:t>
            </a:r>
          </a:p>
        </p:txBody>
      </p:sp>
      <p:sp>
        <p:nvSpPr>
          <p:cNvPr id="35" name="텍스트상자 15">
            <a:extLst>
              <a:ext uri="{FF2B5EF4-FFF2-40B4-BE49-F238E27FC236}">
                <a16:creationId xmlns:a16="http://schemas.microsoft.com/office/drawing/2014/main" id="{724314E4-81AC-0A46-9E0C-DEA7E0FC0D94}"/>
              </a:ext>
            </a:extLst>
          </p:cNvPr>
          <p:cNvSpPr txBox="1"/>
          <p:nvPr/>
        </p:nvSpPr>
        <p:spPr>
          <a:xfrm>
            <a:off x="950626" y="725453"/>
            <a:ext cx="2306924" cy="124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표의 제목을</a:t>
            </a:r>
            <a:endParaRPr kumimoji="1" lang="en-US" altLang="ko-KR" sz="3200" b="1" dirty="0">
              <a:solidFill>
                <a:srgbClr val="4E1E13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32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적어주세요</a:t>
            </a:r>
          </a:p>
        </p:txBody>
      </p:sp>
      <p:sp>
        <p:nvSpPr>
          <p:cNvPr id="36" name="텍스트상자 31">
            <a:extLst>
              <a:ext uri="{FF2B5EF4-FFF2-40B4-BE49-F238E27FC236}">
                <a16:creationId xmlns:a16="http://schemas.microsoft.com/office/drawing/2014/main" id="{DD281E85-5DE0-6E44-85FD-6400924723FA}"/>
              </a:ext>
            </a:extLst>
          </p:cNvPr>
          <p:cNvSpPr txBox="1"/>
          <p:nvPr/>
        </p:nvSpPr>
        <p:spPr>
          <a:xfrm>
            <a:off x="3886204" y="809536"/>
            <a:ext cx="5192064" cy="3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rgbClr val="32BADB"/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WRITE THE SUBTITLE OF CHART</a:t>
            </a:r>
            <a:endParaRPr kumimoji="1" lang="ko-KR" altLang="en-US" dirty="0">
              <a:solidFill>
                <a:srgbClr val="32BADB"/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5F6C1-B365-3C44-B9AD-030F6467E7D7}"/>
              </a:ext>
            </a:extLst>
          </p:cNvPr>
          <p:cNvSpPr/>
          <p:nvPr/>
        </p:nvSpPr>
        <p:spPr>
          <a:xfrm>
            <a:off x="3886204" y="1302352"/>
            <a:ext cx="7458071" cy="689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보이잖아 파랗게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</a:t>
            </a:r>
          </a:p>
        </p:txBody>
      </p:sp>
    </p:spTree>
    <p:extLst>
      <p:ext uri="{BB962C8B-B14F-4D97-AF65-F5344CB8AC3E}">
        <p14:creationId xmlns:p14="http://schemas.microsoft.com/office/powerpoint/2010/main" val="41668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27EBAC4-087A-8347-9061-B5244E62E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292024"/>
              </p:ext>
            </p:extLst>
          </p:nvPr>
        </p:nvGraphicFramePr>
        <p:xfrm>
          <a:off x="3947083" y="2887898"/>
          <a:ext cx="7273863" cy="32123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5380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2835656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1215975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  <a:gridCol w="1226109">
                  <a:extLst>
                    <a:ext uri="{9D8B030D-6E8A-4147-A177-3AD203B41FA5}">
                      <a16:colId xmlns:a16="http://schemas.microsoft.com/office/drawing/2014/main" val="1204338703"/>
                    </a:ext>
                  </a:extLst>
                </a:gridCol>
                <a:gridCol w="1200743">
                  <a:extLst>
                    <a:ext uri="{9D8B030D-6E8A-4147-A177-3AD203B41FA5}">
                      <a16:colId xmlns:a16="http://schemas.microsoft.com/office/drawing/2014/main" val="2329606168"/>
                    </a:ext>
                  </a:extLst>
                </a:gridCol>
              </a:tblGrid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tockholm" panose="02000000000000000000" pitchFamily="2" charset="0"/>
                          <a:ea typeface="NanumSquareOTF ExtraBold" panose="020B0600000101010101" pitchFamily="34" charset="-127"/>
                          <a:cs typeface="Arial" panose="020B0604020202020204" pitchFamily="34" charset="0"/>
                        </a:rPr>
                        <a:t>CHART</a:t>
                      </a:r>
                      <a:endParaRPr lang="ko-KR" altLang="en-US" sz="1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tockholm" panose="02000000000000000000" pitchFamily="2" charset="0"/>
                        <a:ea typeface="NanumSquare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Stockholm" panose="02000000000000000000" pitchFamily="2" charset="0"/>
                          <a:ea typeface="NanumSquareOTF ExtraBold" panose="020B0600000101010101" pitchFamily="34" charset="-127"/>
                          <a:cs typeface="Arial" panose="020B0604020202020204" pitchFamily="34" charset="0"/>
                        </a:rPr>
                        <a:t>CATEGORY</a:t>
                      </a:r>
                      <a:endParaRPr lang="ko-KR" altLang="en-US" sz="12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Stockholm" panose="02000000000000000000" pitchFamily="2" charset="0"/>
                        <a:ea typeface="NanumSquare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1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2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항목</a:t>
                      </a:r>
                      <a:r>
                        <a:rPr lang="en-US" altLang="ko-KR" sz="12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3</a:t>
                      </a:r>
                      <a:endParaRPr lang="ko-KR" altLang="en-US" sz="12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3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첫번째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572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3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두번째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3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세번째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3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네번째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63708"/>
                  </a:ext>
                </a:extLst>
              </a:tr>
              <a:tr h="527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entury Gothic" panose="020B0502020202020204" pitchFamily="34" charset="0"/>
                          <a:ea typeface="나눔스퀘어OTF ExtraBold" panose="020B0600000101010101" pitchFamily="34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3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entury Gothic" panose="020B0502020202020204" pitchFamily="34" charset="0"/>
                        <a:ea typeface="나눔스퀘어OTF ExtraBold" panose="020B0600000101010101" pitchFamily="34" charset="-127"/>
                        <a:cs typeface="Arial" panose="020B0604020202020204" pitchFamily="34" charset="0"/>
                      </a:endParaRPr>
                    </a:p>
                  </a:txBody>
                  <a:tcPr marL="73828" marR="73828" marT="36916" marB="369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ea typeface="나눔스퀘어OTF Bold" panose="020B0600000101010101" pitchFamily="34" charset="-127"/>
                          <a:cs typeface="Arial" panose="020B0604020202020204" pitchFamily="34" charset="0"/>
                        </a:rPr>
                        <a:t>마지막 카테고리 입니다</a:t>
                      </a: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해당내용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6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88359" marR="88359" marT="44180" marB="441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739995"/>
                  </a:ext>
                </a:extLst>
              </a:tr>
            </a:tbl>
          </a:graphicData>
        </a:graphic>
      </p:graphicFrame>
      <p:sp>
        <p:nvSpPr>
          <p:cNvPr id="28" name="텍스트상자 21">
            <a:extLst>
              <a:ext uri="{FF2B5EF4-FFF2-40B4-BE49-F238E27FC236}">
                <a16:creationId xmlns:a16="http://schemas.microsoft.com/office/drawing/2014/main" id="{0C05B31C-67DB-BF42-B97C-ED9DD24EC6CF}"/>
              </a:ext>
            </a:extLst>
          </p:cNvPr>
          <p:cNvSpPr txBox="1"/>
          <p:nvPr/>
        </p:nvSpPr>
        <p:spPr>
          <a:xfrm>
            <a:off x="950626" y="5816504"/>
            <a:ext cx="2062590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050" dirty="0">
                <a:solidFill>
                  <a:schemeClr val="bg1">
                    <a:lumMod val="6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출처 </a:t>
            </a:r>
            <a:r>
              <a:rPr kumimoji="1" lang="en-US" altLang="ko-KR" sz="1050" dirty="0">
                <a:solidFill>
                  <a:schemeClr val="bg1">
                    <a:lumMod val="6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:</a:t>
            </a:r>
            <a:r>
              <a:rPr kumimoji="1" lang="ko-KR" altLang="en-US" sz="1050" dirty="0">
                <a:solidFill>
                  <a:schemeClr val="bg1">
                    <a:lumMod val="6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 출처를 적어주세요</a:t>
            </a:r>
          </a:p>
        </p:txBody>
      </p:sp>
      <p:sp>
        <p:nvSpPr>
          <p:cNvPr id="35" name="텍스트상자 15">
            <a:extLst>
              <a:ext uri="{FF2B5EF4-FFF2-40B4-BE49-F238E27FC236}">
                <a16:creationId xmlns:a16="http://schemas.microsoft.com/office/drawing/2014/main" id="{724314E4-81AC-0A46-9E0C-DEA7E0FC0D94}"/>
              </a:ext>
            </a:extLst>
          </p:cNvPr>
          <p:cNvSpPr txBox="1"/>
          <p:nvPr/>
        </p:nvSpPr>
        <p:spPr>
          <a:xfrm>
            <a:off x="950626" y="725453"/>
            <a:ext cx="2306924" cy="124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b="1" dirty="0">
                <a:solidFill>
                  <a:schemeClr val="bg1">
                    <a:lumMod val="7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표의 제목을</a:t>
            </a:r>
            <a:endParaRPr kumimoji="1" lang="en-US" altLang="ko-KR" sz="3200" b="1" dirty="0">
              <a:solidFill>
                <a:schemeClr val="bg1">
                  <a:lumMod val="7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3200" b="1" dirty="0">
                <a:solidFill>
                  <a:schemeClr val="bg1">
                    <a:lumMod val="7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적어주세요</a:t>
            </a:r>
          </a:p>
        </p:txBody>
      </p:sp>
      <p:sp>
        <p:nvSpPr>
          <p:cNvPr id="36" name="텍스트상자 31">
            <a:extLst>
              <a:ext uri="{FF2B5EF4-FFF2-40B4-BE49-F238E27FC236}">
                <a16:creationId xmlns:a16="http://schemas.microsoft.com/office/drawing/2014/main" id="{DD281E85-5DE0-6E44-85FD-6400924723FA}"/>
              </a:ext>
            </a:extLst>
          </p:cNvPr>
          <p:cNvSpPr txBox="1"/>
          <p:nvPr/>
        </p:nvSpPr>
        <p:spPr>
          <a:xfrm>
            <a:off x="3886204" y="809536"/>
            <a:ext cx="5192064" cy="3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NanumSquare" panose="020B0600000101010101" pitchFamily="34" charset="-127"/>
                <a:cs typeface="Arial" panose="020B0604020202020204" pitchFamily="34" charset="0"/>
              </a:rPr>
              <a:t>WRITE THE SUBTITLE OF CHART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F5F6C1-B365-3C44-B9AD-030F6467E7D7}"/>
              </a:ext>
            </a:extLst>
          </p:cNvPr>
          <p:cNvSpPr/>
          <p:nvPr/>
        </p:nvSpPr>
        <p:spPr>
          <a:xfrm>
            <a:off x="3886204" y="1302352"/>
            <a:ext cx="7458071" cy="689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보이잖아 파랗게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C6A4E5-37AF-CC4F-9D0E-A030999B82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BAD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49BE82-9B8D-1245-A044-09FCA57E7FAB}"/>
              </a:ext>
            </a:extLst>
          </p:cNvPr>
          <p:cNvSpPr txBox="1"/>
          <p:nvPr/>
        </p:nvSpPr>
        <p:spPr>
          <a:xfrm>
            <a:off x="4115329" y="2485281"/>
            <a:ext cx="3961342" cy="579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결론의 제목을 적어주세요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6EABBA-ACD2-CC41-81A8-3A0CF59244A9}"/>
              </a:ext>
            </a:extLst>
          </p:cNvPr>
          <p:cNvSpPr/>
          <p:nvPr/>
        </p:nvSpPr>
        <p:spPr>
          <a:xfrm>
            <a:off x="3046751" y="3415279"/>
            <a:ext cx="6098498" cy="963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 나는 또 아직도 네 눈을 마주칠 수 없는 걸 넌 여전히 내가 참 미워 보이잖아 기분이 별로 안 좋아 알잖아 나 좀 피곤해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</a:t>
            </a:r>
            <a:endParaRPr lang="ko-KR" altLang="en-US" sz="12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46C428E-451D-FE4A-A4D4-4A7535CAA71D}"/>
              </a:ext>
            </a:extLst>
          </p:cNvPr>
          <p:cNvGrpSpPr/>
          <p:nvPr/>
        </p:nvGrpSpPr>
        <p:grpSpPr>
          <a:xfrm>
            <a:off x="5821002" y="2183969"/>
            <a:ext cx="549980" cy="105860"/>
            <a:chOff x="8868340" y="2555099"/>
            <a:chExt cx="549980" cy="105860"/>
          </a:xfrm>
          <a:solidFill>
            <a:schemeClr val="bg1"/>
          </a:solidFill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8698E90-940B-1942-BBF8-1788FCA3CDA6}"/>
                </a:ext>
              </a:extLst>
            </p:cNvPr>
            <p:cNvSpPr/>
            <p:nvPr/>
          </p:nvSpPr>
          <p:spPr>
            <a:xfrm>
              <a:off x="8868340" y="2555099"/>
              <a:ext cx="105860" cy="105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9E10515-C474-FA4C-9AAD-1D7579764852}"/>
                </a:ext>
              </a:extLst>
            </p:cNvPr>
            <p:cNvSpPr/>
            <p:nvPr/>
          </p:nvSpPr>
          <p:spPr>
            <a:xfrm>
              <a:off x="9312460" y="2555099"/>
              <a:ext cx="105860" cy="105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D215C5E-4FF0-9C4C-93CB-096BA8036FBE}"/>
                </a:ext>
              </a:extLst>
            </p:cNvPr>
            <p:cNvSpPr/>
            <p:nvPr/>
          </p:nvSpPr>
          <p:spPr>
            <a:xfrm>
              <a:off x="9090400" y="2555099"/>
              <a:ext cx="105860" cy="105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E3D4FDB-1033-D944-9B99-BAF245033EFB}"/>
                </a:ext>
              </a:extLst>
            </p:cNvPr>
            <p:cNvSpPr/>
            <p:nvPr/>
          </p:nvSpPr>
          <p:spPr>
            <a:xfrm>
              <a:off x="8868340" y="2555099"/>
              <a:ext cx="105860" cy="10586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B12C11C-33F0-8B40-9613-D93C09192E6A}"/>
                </a:ext>
              </a:extLst>
            </p:cNvPr>
            <p:cNvSpPr/>
            <p:nvPr/>
          </p:nvSpPr>
          <p:spPr>
            <a:xfrm>
              <a:off x="9312460" y="2555099"/>
              <a:ext cx="105860" cy="10586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2EE4D39-53AE-104B-984B-B6941822067C}"/>
                </a:ext>
              </a:extLst>
            </p:cNvPr>
            <p:cNvSpPr/>
            <p:nvPr/>
          </p:nvSpPr>
          <p:spPr>
            <a:xfrm>
              <a:off x="9090400" y="2555099"/>
              <a:ext cx="105860" cy="10586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10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B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8CFD8F-EDB2-1245-BDF5-A3534877F43A}"/>
              </a:ext>
            </a:extLst>
          </p:cNvPr>
          <p:cNvSpPr txBox="1"/>
          <p:nvPr/>
        </p:nvSpPr>
        <p:spPr>
          <a:xfrm rot="16200000">
            <a:off x="-307293" y="3282681"/>
            <a:ext cx="1920719" cy="2926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2018.08.20 MON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890C5-EDEC-C246-BA13-426F500C3A95}"/>
              </a:ext>
            </a:extLst>
          </p:cNvPr>
          <p:cNvSpPr txBox="1"/>
          <p:nvPr/>
        </p:nvSpPr>
        <p:spPr>
          <a:xfrm rot="16200000">
            <a:off x="10675970" y="3282648"/>
            <a:ext cx="1728358" cy="292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spc="300" dirty="0">
                <a:solidFill>
                  <a:schemeClr val="bg1">
                    <a:alpha val="80000"/>
                  </a:schemeClr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PROJECT NO.1</a:t>
            </a:r>
            <a:endParaRPr lang="ko-KR" altLang="en-US" sz="1200" spc="300" dirty="0">
              <a:solidFill>
                <a:schemeClr val="bg1">
                  <a:alpha val="80000"/>
                </a:schemeClr>
              </a:solidFill>
              <a:latin typeface="Century Gothic" panose="020B0502020202020204" pitchFamily="34" charset="0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17B332-BFD2-404D-A182-7724870E1D53}"/>
              </a:ext>
            </a:extLst>
          </p:cNvPr>
          <p:cNvGrpSpPr/>
          <p:nvPr/>
        </p:nvGrpSpPr>
        <p:grpSpPr>
          <a:xfrm>
            <a:off x="4228341" y="2746615"/>
            <a:ext cx="3735318" cy="2174923"/>
            <a:chOff x="4228341" y="2383717"/>
            <a:chExt cx="3735318" cy="217492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ECA4718-786B-134D-8106-89E36131B026}"/>
                </a:ext>
              </a:extLst>
            </p:cNvPr>
            <p:cNvGrpSpPr/>
            <p:nvPr/>
          </p:nvGrpSpPr>
          <p:grpSpPr>
            <a:xfrm>
              <a:off x="4228341" y="3699896"/>
              <a:ext cx="3735318" cy="858744"/>
              <a:chOff x="5277135" y="3699896"/>
              <a:chExt cx="3735318" cy="85874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FE7A7C-2764-0E44-98F2-39986F17DD54}"/>
                  </a:ext>
                </a:extLst>
              </p:cNvPr>
              <p:cNvSpPr txBox="1"/>
              <p:nvPr/>
            </p:nvSpPr>
            <p:spPr>
              <a:xfrm>
                <a:off x="5277135" y="3699896"/>
                <a:ext cx="37353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첫번째 목차의 제목을 적어주세요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F634C5-0618-2342-A2BA-63C73EF62358}"/>
                  </a:ext>
                </a:extLst>
              </p:cNvPr>
              <p:cNvSpPr txBox="1"/>
              <p:nvPr/>
            </p:nvSpPr>
            <p:spPr>
              <a:xfrm>
                <a:off x="5580904" y="4220086"/>
                <a:ext cx="3127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첫번째 목차의 부제목을 적어주세요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8941E6-D173-E349-910D-EAED5C859AD7}"/>
                </a:ext>
              </a:extLst>
            </p:cNvPr>
            <p:cNvSpPr txBox="1"/>
            <p:nvPr/>
          </p:nvSpPr>
          <p:spPr>
            <a:xfrm>
              <a:off x="4895192" y="2383717"/>
              <a:ext cx="24016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INDEX 01</a:t>
              </a:r>
              <a:endParaRPr lang="ko-KR" altLang="en-US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6EE87926-2CCB-D944-B8FD-CE03D4D5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9084" y="1936462"/>
            <a:ext cx="493832" cy="6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래픽 56">
            <a:extLst>
              <a:ext uri="{FF2B5EF4-FFF2-40B4-BE49-F238E27FC236}">
                <a16:creationId xmlns:a16="http://schemas.microsoft.com/office/drawing/2014/main" id="{67B77C7F-CCE1-4673-9783-A6F13EBEE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419"/>
          <a:stretch/>
        </p:blipFill>
        <p:spPr>
          <a:xfrm>
            <a:off x="4221287" y="3137927"/>
            <a:ext cx="3749426" cy="37200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289B4D4-9DCC-4B33-B43E-4AC96A1837FD}"/>
              </a:ext>
            </a:extLst>
          </p:cNvPr>
          <p:cNvSpPr txBox="1"/>
          <p:nvPr/>
        </p:nvSpPr>
        <p:spPr>
          <a:xfrm>
            <a:off x="3684124" y="1434359"/>
            <a:ext cx="4823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300" dirty="0">
                <a:solidFill>
                  <a:srgbClr val="4E1E13"/>
                </a:solidFill>
                <a:latin typeface="Century Gothic" panose="020B0502020202020204" pitchFamily="34" charset="0"/>
              </a:rPr>
              <a:t>THANK YOU</a:t>
            </a:r>
            <a:endParaRPr lang="ko-KR" altLang="en-US" sz="6000" b="1" spc="300" dirty="0">
              <a:solidFill>
                <a:srgbClr val="4E1E13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3E47B-5DBA-4E32-BAF0-0CACEB11C236}"/>
              </a:ext>
            </a:extLst>
          </p:cNvPr>
          <p:cNvSpPr txBox="1"/>
          <p:nvPr/>
        </p:nvSpPr>
        <p:spPr>
          <a:xfrm>
            <a:off x="5378496" y="432970"/>
            <a:ext cx="1435008" cy="3134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PROJECT. 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C1FBD0-B898-45AC-BED8-D024A366AEC9}"/>
              </a:ext>
            </a:extLst>
          </p:cNvPr>
          <p:cNvSpPr txBox="1"/>
          <p:nvPr/>
        </p:nvSpPr>
        <p:spPr>
          <a:xfrm>
            <a:off x="8791261" y="6260956"/>
            <a:ext cx="2922595" cy="2880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NAE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MO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GONG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|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BANG</a:t>
            </a:r>
            <a:endParaRPr lang="ko-KR" altLang="en-US" sz="1100" b="1" spc="300" dirty="0">
              <a:solidFill>
                <a:srgbClr val="4E1E13"/>
              </a:solidFill>
              <a:latin typeface="Century Gothic" panose="020B0502020202020204" pitchFamily="34" charset="0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505B5-A1A4-4E3A-9653-C001C4F660B6}"/>
              </a:ext>
            </a:extLst>
          </p:cNvPr>
          <p:cNvSpPr txBox="1"/>
          <p:nvPr/>
        </p:nvSpPr>
        <p:spPr>
          <a:xfrm>
            <a:off x="478144" y="6260956"/>
            <a:ext cx="2286356" cy="288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2018.08.20</a:t>
            </a:r>
            <a:r>
              <a:rPr lang="ko-KR" altLang="en-US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100" b="1" spc="300" dirty="0">
                <a:solidFill>
                  <a:srgbClr val="4E1E13"/>
                </a:solidFill>
                <a:latin typeface="Century Gothic" panose="020B0502020202020204" pitchFamily="34" charset="0"/>
                <a:ea typeface="나눔스퀘어OTF ExtraBold" panose="020B0600000101010101" pitchFamily="34" charset="-127"/>
                <a:cs typeface="Arial" panose="020B0604020202020204" pitchFamily="34" charset="0"/>
              </a:rPr>
              <a:t>MON</a:t>
            </a:r>
          </a:p>
        </p:txBody>
      </p:sp>
    </p:spTree>
    <p:extLst>
      <p:ext uri="{BB962C8B-B14F-4D97-AF65-F5344CB8AC3E}">
        <p14:creationId xmlns:p14="http://schemas.microsoft.com/office/powerpoint/2010/main" val="13408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7A326FBE-EDA2-4644-9F48-FE309BF594CD}"/>
              </a:ext>
            </a:extLst>
          </p:cNvPr>
          <p:cNvSpPr txBox="1"/>
          <p:nvPr/>
        </p:nvSpPr>
        <p:spPr>
          <a:xfrm>
            <a:off x="810952" y="3759381"/>
            <a:ext cx="594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http://hangeul.naver.com/2017/nanum</a:t>
            </a:r>
            <a:endParaRPr lang="ko-KR" altLang="en-US" dirty="0">
              <a:solidFill>
                <a:srgbClr val="4E1E1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9E34C-26A1-2C4D-8FEC-72A9BD5CACF9}"/>
              </a:ext>
            </a:extLst>
          </p:cNvPr>
          <p:cNvSpPr txBox="1"/>
          <p:nvPr/>
        </p:nvSpPr>
        <p:spPr>
          <a:xfrm>
            <a:off x="810951" y="3328879"/>
            <a:ext cx="4590764" cy="43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2400" b="1" dirty="0" err="1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나눔스퀘어</a:t>
            </a:r>
            <a:endParaRPr lang="en-US" altLang="ko-KR" sz="2400" b="1" dirty="0">
              <a:solidFill>
                <a:srgbClr val="32BADB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D3902-BEC1-0B41-89E9-3C1CEE27D74D}"/>
              </a:ext>
            </a:extLst>
          </p:cNvPr>
          <p:cNvSpPr txBox="1"/>
          <p:nvPr/>
        </p:nvSpPr>
        <p:spPr>
          <a:xfrm>
            <a:off x="810951" y="712291"/>
            <a:ext cx="667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※ </a:t>
            </a:r>
            <a:r>
              <a:rPr lang="ko-KR" altLang="en-US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이 페이지는 서체 다운로드 후 제거해주세요</a:t>
            </a:r>
            <a:r>
              <a:rPr lang="en-US" altLang="ko-KR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!</a:t>
            </a:r>
            <a:endParaRPr lang="ko-KR" altLang="en-US" sz="2400" b="1" dirty="0">
              <a:solidFill>
                <a:srgbClr val="32BADB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938CE-5E27-8949-98A2-64038D6B36CB}"/>
              </a:ext>
            </a:extLst>
          </p:cNvPr>
          <p:cNvSpPr txBox="1"/>
          <p:nvPr/>
        </p:nvSpPr>
        <p:spPr>
          <a:xfrm>
            <a:off x="810951" y="5002835"/>
            <a:ext cx="4590764" cy="41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영문 서체</a:t>
            </a:r>
            <a:r>
              <a:rPr lang="en-US" altLang="ko-KR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&gt;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4F7AFB-F456-5945-8B96-162F38A6FABE}"/>
              </a:ext>
            </a:extLst>
          </p:cNvPr>
          <p:cNvSpPr/>
          <p:nvPr/>
        </p:nvSpPr>
        <p:spPr>
          <a:xfrm>
            <a:off x="810950" y="2861386"/>
            <a:ext cx="1502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&lt;</a:t>
            </a:r>
            <a:r>
              <a:rPr lang="ko-KR" altLang="en-US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한글 서체</a:t>
            </a:r>
            <a:r>
              <a:rPr lang="en-US" altLang="ko-KR" sz="20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&gt;</a:t>
            </a:r>
            <a:endParaRPr lang="ko-KR" altLang="en-US" sz="2000" dirty="0">
              <a:solidFill>
                <a:srgbClr val="4E1E1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64437-DAD0-914A-9620-2A8DB427CBEF}"/>
              </a:ext>
            </a:extLst>
          </p:cNvPr>
          <p:cNvSpPr txBox="1"/>
          <p:nvPr/>
        </p:nvSpPr>
        <p:spPr>
          <a:xfrm>
            <a:off x="810950" y="5681861"/>
            <a:ext cx="10562903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400" dirty="0">
                <a:solidFill>
                  <a:srgbClr val="32BADB"/>
                </a:solidFill>
                <a:latin typeface="Century Gothic" panose="020B0502020202020204" pitchFamily="34" charset="0"/>
                <a:ea typeface="NanumSquareOTF ExtraBold" panose="020B0600000101010101" pitchFamily="34" charset="-127"/>
              </a:rPr>
              <a:t>- Century Gothic</a:t>
            </a:r>
            <a:r>
              <a:rPr lang="ko-KR" altLang="en-US" sz="2400" dirty="0">
                <a:solidFill>
                  <a:srgbClr val="32BADB"/>
                </a:solidFill>
                <a:latin typeface="Century Gothic" panose="020B0502020202020204" pitchFamily="34" charset="0"/>
                <a:ea typeface="NanumSquareOTF Extra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4E1E13"/>
                </a:solidFill>
                <a:latin typeface="Century Gothic" panose="020B0502020202020204" pitchFamily="34" charset="0"/>
                <a:ea typeface="NanumSquareOTF ExtraBold" panose="020B0600000101010101" pitchFamily="34" charset="-127"/>
              </a:rPr>
              <a:t>(</a:t>
            </a:r>
            <a:r>
              <a:rPr lang="en-US" altLang="ko-KR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MAC OS</a:t>
            </a:r>
            <a:r>
              <a:rPr lang="ko-KR" altLang="en-US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WINDOW</a:t>
            </a:r>
            <a:r>
              <a:rPr lang="ko-KR" altLang="en-US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기본적으로 설치되어있는 서체 입니다</a:t>
            </a:r>
            <a:r>
              <a:rPr lang="en-US" altLang="ko-KR" dirty="0">
                <a:solidFill>
                  <a:srgbClr val="4E1E1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 )</a:t>
            </a:r>
            <a:endParaRPr lang="en-US" altLang="ko-KR" sz="2000" dirty="0">
              <a:solidFill>
                <a:srgbClr val="4E1E13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78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B490B29-3A28-43A1-9BAE-6FD79088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612" y="1563756"/>
            <a:ext cx="1039558" cy="97840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7A33532-202C-458C-B31B-D45A425B2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647" y="1563756"/>
            <a:ext cx="1039558" cy="97840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A121DB2-A21E-482D-A22F-C96C5EC23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7682" y="1662538"/>
            <a:ext cx="1039556" cy="87962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2846379-94EC-4A8F-BFA5-7A5E245F0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715" y="1662538"/>
            <a:ext cx="1039556" cy="87962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16A2C2E-07A5-4FE8-A87E-60BA6FAA2E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3748" y="1761318"/>
            <a:ext cx="1039558" cy="78084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E33305E-1440-48C3-88CC-5F3608CFA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783" y="1761318"/>
            <a:ext cx="1039558" cy="78084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ABE0F8A-3866-40B7-90BD-25376E7DEC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29816" y="1855396"/>
            <a:ext cx="1039558" cy="6867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974BED3-3AB2-429F-A997-8AFDEAD073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1612" y="3681806"/>
            <a:ext cx="1039558" cy="6867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97081B8-253B-4159-8EC1-582F7BF6D5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64646" y="3780588"/>
            <a:ext cx="1039558" cy="58798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E442A54-26FF-4F5C-894C-C912FB7B3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17680" y="3780588"/>
            <a:ext cx="1039558" cy="58798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8BB350E5-60AA-439D-9D84-D742B09610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0714" y="3879368"/>
            <a:ext cx="1039560" cy="48920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D06669D-155A-4D24-B697-72B6B97A0E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23750" y="3879368"/>
            <a:ext cx="1039560" cy="489206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8B79414-7D45-4EAB-A916-AF08830141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76786" y="3978152"/>
            <a:ext cx="1039556" cy="39042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48A3107F-C0EB-4408-BD79-735EB4B86F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29818" y="3978152"/>
            <a:ext cx="1039556" cy="390422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146455AA-ADDD-4D5F-B9DB-B33D6EFDB15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1612" y="5593060"/>
            <a:ext cx="1039556" cy="29164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133DDD7-1F2A-4420-9306-ABE848BECB1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267467" y="5593060"/>
            <a:ext cx="1039556" cy="29164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9E2D039-65D7-4283-9F3B-89AAC4DF237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923322" y="5687136"/>
            <a:ext cx="1039558" cy="19756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F1756BC-2C47-4ED2-97FA-FED8C6FC147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579179" y="5687136"/>
            <a:ext cx="1025448" cy="197564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7D9CA0D-C24C-44EC-AAD0-A05BFE2E86C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20926" y="5785918"/>
            <a:ext cx="1039562" cy="9878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D48902C-7ADE-45E4-B007-AE7B3F25B56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876786" y="5785918"/>
            <a:ext cx="1039562" cy="98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46DF8B-0E8B-4423-A574-9AA6FFDCEAB7}"/>
              </a:ext>
            </a:extLst>
          </p:cNvPr>
          <p:cNvSpPr txBox="1"/>
          <p:nvPr/>
        </p:nvSpPr>
        <p:spPr>
          <a:xfrm>
            <a:off x="719257" y="260040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CFA7B1-9AE7-4AFC-9CED-2BE80E643A59}"/>
              </a:ext>
            </a:extLst>
          </p:cNvPr>
          <p:cNvSpPr txBox="1"/>
          <p:nvPr/>
        </p:nvSpPr>
        <p:spPr>
          <a:xfrm>
            <a:off x="2443626" y="260040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45850E-3DC6-4F35-A861-488695D4A667}"/>
              </a:ext>
            </a:extLst>
          </p:cNvPr>
          <p:cNvSpPr txBox="1"/>
          <p:nvPr/>
        </p:nvSpPr>
        <p:spPr>
          <a:xfrm>
            <a:off x="4096659" y="260040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90%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DEEC9-AF6B-4BF4-A598-3BAF9A10E5D9}"/>
              </a:ext>
            </a:extLst>
          </p:cNvPr>
          <p:cNvSpPr txBox="1"/>
          <p:nvPr/>
        </p:nvSpPr>
        <p:spPr>
          <a:xfrm>
            <a:off x="5743590" y="260040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A4680-C513-4989-AC88-18BDC0CA7691}"/>
              </a:ext>
            </a:extLst>
          </p:cNvPr>
          <p:cNvSpPr txBox="1"/>
          <p:nvPr/>
        </p:nvSpPr>
        <p:spPr>
          <a:xfrm>
            <a:off x="7396625" y="260040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E3DCA9-341D-4452-807D-74E34349991C}"/>
              </a:ext>
            </a:extLst>
          </p:cNvPr>
          <p:cNvSpPr txBox="1"/>
          <p:nvPr/>
        </p:nvSpPr>
        <p:spPr>
          <a:xfrm>
            <a:off x="9049659" y="260040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7ABE3-E6CA-4749-B6B1-E204337AA2AF}"/>
              </a:ext>
            </a:extLst>
          </p:cNvPr>
          <p:cNvSpPr txBox="1"/>
          <p:nvPr/>
        </p:nvSpPr>
        <p:spPr>
          <a:xfrm>
            <a:off x="10708796" y="260040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70%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63E8-5555-4C51-B0D1-78A497E94D42}"/>
              </a:ext>
            </a:extLst>
          </p:cNvPr>
          <p:cNvSpPr txBox="1"/>
          <p:nvPr/>
        </p:nvSpPr>
        <p:spPr>
          <a:xfrm>
            <a:off x="790591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21BA5-4B08-42C7-98D8-CE4B1F02BE27}"/>
              </a:ext>
            </a:extLst>
          </p:cNvPr>
          <p:cNvSpPr txBox="1"/>
          <p:nvPr/>
        </p:nvSpPr>
        <p:spPr>
          <a:xfrm>
            <a:off x="2443625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AF3A92-1BF0-4F2B-A53F-10CB826798B1}"/>
              </a:ext>
            </a:extLst>
          </p:cNvPr>
          <p:cNvSpPr txBox="1"/>
          <p:nvPr/>
        </p:nvSpPr>
        <p:spPr>
          <a:xfrm>
            <a:off x="4096659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334D2-CA7A-4DA4-89FA-E649F3C0BFBC}"/>
              </a:ext>
            </a:extLst>
          </p:cNvPr>
          <p:cNvSpPr txBox="1"/>
          <p:nvPr/>
        </p:nvSpPr>
        <p:spPr>
          <a:xfrm>
            <a:off x="5743590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6E7B6-2C28-4A3F-A59E-61F0AFFCA828}"/>
              </a:ext>
            </a:extLst>
          </p:cNvPr>
          <p:cNvSpPr txBox="1"/>
          <p:nvPr/>
        </p:nvSpPr>
        <p:spPr>
          <a:xfrm>
            <a:off x="7396625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0E094B-5FA3-4F31-AA44-110ECC6DBB80}"/>
              </a:ext>
            </a:extLst>
          </p:cNvPr>
          <p:cNvSpPr txBox="1"/>
          <p:nvPr/>
        </p:nvSpPr>
        <p:spPr>
          <a:xfrm>
            <a:off x="9049659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F6EE6-2B60-4D8C-85AF-713D8108B053}"/>
              </a:ext>
            </a:extLst>
          </p:cNvPr>
          <p:cNvSpPr txBox="1"/>
          <p:nvPr/>
        </p:nvSpPr>
        <p:spPr>
          <a:xfrm>
            <a:off x="10708796" y="4413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43A65-6BAF-4F25-9355-81057CC43CB4}"/>
              </a:ext>
            </a:extLst>
          </p:cNvPr>
          <p:cNvSpPr txBox="1"/>
          <p:nvPr/>
        </p:nvSpPr>
        <p:spPr>
          <a:xfrm>
            <a:off x="790591" y="5937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9FE3BF-5F25-40FD-B0EA-7BEFD0D528BC}"/>
              </a:ext>
            </a:extLst>
          </p:cNvPr>
          <p:cNvSpPr txBox="1"/>
          <p:nvPr/>
        </p:nvSpPr>
        <p:spPr>
          <a:xfrm>
            <a:off x="2443625" y="5937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96B37-0E18-4950-BDC9-E4315C077357}"/>
              </a:ext>
            </a:extLst>
          </p:cNvPr>
          <p:cNvSpPr txBox="1"/>
          <p:nvPr/>
        </p:nvSpPr>
        <p:spPr>
          <a:xfrm>
            <a:off x="4096659" y="5937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C60456-AA07-44AA-A1A8-BA69DCD59D0C}"/>
              </a:ext>
            </a:extLst>
          </p:cNvPr>
          <p:cNvSpPr txBox="1"/>
          <p:nvPr/>
        </p:nvSpPr>
        <p:spPr>
          <a:xfrm>
            <a:off x="5743590" y="5937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931494-A0E3-486E-9B1C-2C582E84DF1A}"/>
              </a:ext>
            </a:extLst>
          </p:cNvPr>
          <p:cNvSpPr txBox="1"/>
          <p:nvPr/>
        </p:nvSpPr>
        <p:spPr>
          <a:xfrm>
            <a:off x="7396625" y="5937969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41D590-888D-4AB9-98D2-4D30B49A7841}"/>
              </a:ext>
            </a:extLst>
          </p:cNvPr>
          <p:cNvSpPr txBox="1"/>
          <p:nvPr/>
        </p:nvSpPr>
        <p:spPr>
          <a:xfrm>
            <a:off x="9120993" y="593796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5%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FD19A9-05B8-434F-9875-07E3CC413099}"/>
              </a:ext>
            </a:extLst>
          </p:cNvPr>
          <p:cNvSpPr txBox="1"/>
          <p:nvPr/>
        </p:nvSpPr>
        <p:spPr>
          <a:xfrm>
            <a:off x="582428" y="518123"/>
            <a:ext cx="667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※ </a:t>
            </a:r>
            <a:r>
              <a:rPr lang="ko-KR" altLang="en-US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그래프 페이지에 사용해주세요</a:t>
            </a:r>
            <a:r>
              <a:rPr lang="en-US" altLang="ko-KR" sz="2400" b="1" dirty="0">
                <a:solidFill>
                  <a:srgbClr val="32BADB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.</a:t>
            </a:r>
            <a:endParaRPr lang="ko-KR" altLang="en-US" sz="2400" b="1" dirty="0">
              <a:solidFill>
                <a:srgbClr val="32BADB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36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873103-448D-4F37-9E46-5A31B78676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6C0120-C3A0-8E40-AAF8-B21B508B05FB}"/>
              </a:ext>
            </a:extLst>
          </p:cNvPr>
          <p:cNvGrpSpPr/>
          <p:nvPr/>
        </p:nvGrpSpPr>
        <p:grpSpPr>
          <a:xfrm>
            <a:off x="1766239" y="2467915"/>
            <a:ext cx="2563522" cy="1922170"/>
            <a:chOff x="1766239" y="1970190"/>
            <a:chExt cx="2563522" cy="1922170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90B45435-D244-4469-B5F4-FCE41D6A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85641" y="1970190"/>
              <a:ext cx="524718" cy="698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FF2848-F824-4551-81B5-CB4F1E4CAB6B}"/>
                </a:ext>
              </a:extLst>
            </p:cNvPr>
            <p:cNvSpPr txBox="1"/>
            <p:nvPr/>
          </p:nvSpPr>
          <p:spPr>
            <a:xfrm>
              <a:off x="1766239" y="2795713"/>
              <a:ext cx="2563522" cy="1096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텍스트의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제목을</a:t>
              </a:r>
              <a:endParaRPr lang="en-US" altLang="ko-KR" sz="28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적어주세요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116BC32-47B0-4798-A63C-43329330A303}"/>
              </a:ext>
            </a:extLst>
          </p:cNvPr>
          <p:cNvSpPr txBox="1"/>
          <p:nvPr/>
        </p:nvSpPr>
        <p:spPr>
          <a:xfrm>
            <a:off x="7615926" y="2683056"/>
            <a:ext cx="3054807" cy="1852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 수 없는 걸 넌 여전히 내가 참 미워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파랗게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너와 함께 있을 땐 사랑받던 모습이 그토록 아름다웠는데 미안해 미워해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88C19F-6DA0-7246-8241-8319B2085381}"/>
              </a:ext>
            </a:extLst>
          </p:cNvPr>
          <p:cNvGrpSpPr/>
          <p:nvPr/>
        </p:nvGrpSpPr>
        <p:grpSpPr>
          <a:xfrm>
            <a:off x="8868340" y="2322578"/>
            <a:ext cx="549980" cy="105860"/>
            <a:chOff x="8868340" y="2555099"/>
            <a:chExt cx="549980" cy="10586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C0BF476-A8A8-41D2-A96F-C5A98377DAB1}"/>
                </a:ext>
              </a:extLst>
            </p:cNvPr>
            <p:cNvSpPr/>
            <p:nvPr/>
          </p:nvSpPr>
          <p:spPr>
            <a:xfrm>
              <a:off x="8868340" y="2555099"/>
              <a:ext cx="105860" cy="105860"/>
            </a:xfrm>
            <a:prstGeom prst="ellipse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4483F4-8F77-44C8-8941-5564A5493BD3}"/>
                </a:ext>
              </a:extLst>
            </p:cNvPr>
            <p:cNvSpPr/>
            <p:nvPr/>
          </p:nvSpPr>
          <p:spPr>
            <a:xfrm>
              <a:off x="9312460" y="2555099"/>
              <a:ext cx="105860" cy="105860"/>
            </a:xfrm>
            <a:prstGeom prst="ellipse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39D28A4-AC2C-452F-A6B2-4C4BEF5AAFDA}"/>
                </a:ext>
              </a:extLst>
            </p:cNvPr>
            <p:cNvSpPr/>
            <p:nvPr/>
          </p:nvSpPr>
          <p:spPr>
            <a:xfrm>
              <a:off x="9090400" y="2555099"/>
              <a:ext cx="105860" cy="105860"/>
            </a:xfrm>
            <a:prstGeom prst="ellipse">
              <a:avLst/>
            </a:prstGeom>
            <a:solidFill>
              <a:srgbClr val="26B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72AE6628-2BDD-4FA4-8EA9-F33B39EDEAAE}"/>
                </a:ext>
              </a:extLst>
            </p:cNvPr>
            <p:cNvSpPr/>
            <p:nvPr/>
          </p:nvSpPr>
          <p:spPr>
            <a:xfrm>
              <a:off x="8868340" y="2555099"/>
              <a:ext cx="105860" cy="105860"/>
            </a:xfrm>
            <a:prstGeom prst="ellipse">
              <a:avLst/>
            </a:prstGeom>
            <a:noFill/>
            <a:ln w="9525">
              <a:solidFill>
                <a:srgbClr val="26BA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0109AB9-92C3-4D84-99BF-0366CC8E10E7}"/>
                </a:ext>
              </a:extLst>
            </p:cNvPr>
            <p:cNvSpPr/>
            <p:nvPr/>
          </p:nvSpPr>
          <p:spPr>
            <a:xfrm>
              <a:off x="9312460" y="2555099"/>
              <a:ext cx="105860" cy="105860"/>
            </a:xfrm>
            <a:prstGeom prst="ellipse">
              <a:avLst/>
            </a:prstGeom>
            <a:noFill/>
            <a:ln w="9525">
              <a:solidFill>
                <a:srgbClr val="26BA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54FBEC9-23EB-42EB-8028-B7A1D56BE936}"/>
                </a:ext>
              </a:extLst>
            </p:cNvPr>
            <p:cNvSpPr/>
            <p:nvPr/>
          </p:nvSpPr>
          <p:spPr>
            <a:xfrm>
              <a:off x="9090400" y="2555099"/>
              <a:ext cx="105860" cy="105860"/>
            </a:xfrm>
            <a:prstGeom prst="ellipse">
              <a:avLst/>
            </a:prstGeom>
            <a:noFill/>
            <a:ln w="9525">
              <a:solidFill>
                <a:srgbClr val="26BA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72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3CD0332-7751-8F49-A6C2-1D46F80B2A56}"/>
              </a:ext>
            </a:extLst>
          </p:cNvPr>
          <p:cNvSpPr txBox="1"/>
          <p:nvPr/>
        </p:nvSpPr>
        <p:spPr>
          <a:xfrm>
            <a:off x="506995" y="516453"/>
            <a:ext cx="349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1900’s</a:t>
            </a:r>
            <a:endParaRPr kumimoji="1" lang="ko-KR" altLang="en-US" sz="72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2F57CD-13D7-C444-A6BB-2DAA56109245}"/>
              </a:ext>
            </a:extLst>
          </p:cNvPr>
          <p:cNvSpPr txBox="1"/>
          <p:nvPr/>
        </p:nvSpPr>
        <p:spPr>
          <a:xfrm>
            <a:off x="628075" y="1701489"/>
            <a:ext cx="3618298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WRITE THE TITLE</a:t>
            </a:r>
            <a:r>
              <a:rPr kumimoji="1" lang="ko-KR" altLang="en-US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OF HISTORY1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F58CB9-176E-C74E-8C96-B7F86B5EDDCD}"/>
              </a:ext>
            </a:extLst>
          </p:cNvPr>
          <p:cNvSpPr/>
          <p:nvPr/>
        </p:nvSpPr>
        <p:spPr>
          <a:xfrm>
            <a:off x="659463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16A164-B134-684D-8380-7ED7AA9E73A9}"/>
              </a:ext>
            </a:extLst>
          </p:cNvPr>
          <p:cNvSpPr txBox="1"/>
          <p:nvPr/>
        </p:nvSpPr>
        <p:spPr>
          <a:xfrm>
            <a:off x="659464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1EE243-C17E-D64A-A776-F9FEE98AB366}"/>
              </a:ext>
            </a:extLst>
          </p:cNvPr>
          <p:cNvSpPr txBox="1"/>
          <p:nvPr/>
        </p:nvSpPr>
        <p:spPr>
          <a:xfrm>
            <a:off x="537567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1947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5A15ED-8AC3-434A-9D1B-E704BEE13962}"/>
              </a:ext>
            </a:extLst>
          </p:cNvPr>
          <p:cNvSpPr/>
          <p:nvPr/>
        </p:nvSpPr>
        <p:spPr>
          <a:xfrm>
            <a:off x="4506026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좀 야윈 모습이 안쓰럽기는 해도 나는 또 아직도 네 눈을 마주칠 수 없는 걸 넌 여전히 내가 참 미워 보이잖아 파랗게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</a:t>
            </a:r>
            <a:endParaRPr lang="ko-KR" altLang="en-US" sz="1100" dirty="0">
              <a:solidFill>
                <a:srgbClr val="4E1E13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56A074-CCA5-1349-AEF4-166C0C523697}"/>
              </a:ext>
            </a:extLst>
          </p:cNvPr>
          <p:cNvSpPr txBox="1"/>
          <p:nvPr/>
        </p:nvSpPr>
        <p:spPr>
          <a:xfrm>
            <a:off x="4506027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2E484C-B3D7-824C-A9E0-706021BD66F3}"/>
              </a:ext>
            </a:extLst>
          </p:cNvPr>
          <p:cNvSpPr txBox="1"/>
          <p:nvPr/>
        </p:nvSpPr>
        <p:spPr>
          <a:xfrm>
            <a:off x="4384131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1989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12F848-FA2A-674B-A618-4A19FF8AE41E}"/>
              </a:ext>
            </a:extLst>
          </p:cNvPr>
          <p:cNvSpPr/>
          <p:nvPr/>
        </p:nvSpPr>
        <p:spPr>
          <a:xfrm>
            <a:off x="8352591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6EF9EB-66EC-F846-9F89-583A7A731877}"/>
              </a:ext>
            </a:extLst>
          </p:cNvPr>
          <p:cNvSpPr txBox="1"/>
          <p:nvPr/>
        </p:nvSpPr>
        <p:spPr>
          <a:xfrm>
            <a:off x="8352592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850964-2EF2-1F45-8526-368A8500BC5D}"/>
              </a:ext>
            </a:extLst>
          </p:cNvPr>
          <p:cNvSpPr txBox="1"/>
          <p:nvPr/>
        </p:nvSpPr>
        <p:spPr>
          <a:xfrm>
            <a:off x="8230695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1995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3CD0332-7751-8F49-A6C2-1D46F80B2A56}"/>
              </a:ext>
            </a:extLst>
          </p:cNvPr>
          <p:cNvSpPr txBox="1"/>
          <p:nvPr/>
        </p:nvSpPr>
        <p:spPr>
          <a:xfrm>
            <a:off x="650157" y="516453"/>
            <a:ext cx="349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2000’s</a:t>
            </a:r>
            <a:endParaRPr kumimoji="1" lang="ko-KR" altLang="en-US" sz="72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2F57CD-13D7-C444-A6BB-2DAA56109245}"/>
              </a:ext>
            </a:extLst>
          </p:cNvPr>
          <p:cNvSpPr txBox="1"/>
          <p:nvPr/>
        </p:nvSpPr>
        <p:spPr>
          <a:xfrm>
            <a:off x="650157" y="1701489"/>
            <a:ext cx="3618298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WRITE THE TITLE</a:t>
            </a:r>
            <a:r>
              <a:rPr kumimoji="1" lang="ko-KR" altLang="en-US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OF HISTORY2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F58CB9-176E-C74E-8C96-B7F86B5EDDCD}"/>
              </a:ext>
            </a:extLst>
          </p:cNvPr>
          <p:cNvSpPr/>
          <p:nvPr/>
        </p:nvSpPr>
        <p:spPr>
          <a:xfrm>
            <a:off x="659463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16A164-B134-684D-8380-7ED7AA9E73A9}"/>
              </a:ext>
            </a:extLst>
          </p:cNvPr>
          <p:cNvSpPr txBox="1"/>
          <p:nvPr/>
        </p:nvSpPr>
        <p:spPr>
          <a:xfrm>
            <a:off x="659464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1EE243-C17E-D64A-A776-F9FEE98AB366}"/>
              </a:ext>
            </a:extLst>
          </p:cNvPr>
          <p:cNvSpPr txBox="1"/>
          <p:nvPr/>
        </p:nvSpPr>
        <p:spPr>
          <a:xfrm>
            <a:off x="659463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2001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5A15ED-8AC3-434A-9D1B-E704BEE13962}"/>
              </a:ext>
            </a:extLst>
          </p:cNvPr>
          <p:cNvSpPr/>
          <p:nvPr/>
        </p:nvSpPr>
        <p:spPr>
          <a:xfrm>
            <a:off x="4506026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좀 야윈 모습이 안쓰럽기는 해도 나는 또 아직도 네 눈을 마주칠 수 없는 걸 넌 여전히 내가 참 미워 보이잖아 파랗게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</a:t>
            </a:r>
            <a:endParaRPr lang="ko-KR" altLang="en-US" sz="1100" dirty="0">
              <a:solidFill>
                <a:srgbClr val="4E1E13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56A074-CCA5-1349-AEF4-166C0C523697}"/>
              </a:ext>
            </a:extLst>
          </p:cNvPr>
          <p:cNvSpPr txBox="1"/>
          <p:nvPr/>
        </p:nvSpPr>
        <p:spPr>
          <a:xfrm>
            <a:off x="4506027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2E484C-B3D7-824C-A9E0-706021BD66F3}"/>
              </a:ext>
            </a:extLst>
          </p:cNvPr>
          <p:cNvSpPr txBox="1"/>
          <p:nvPr/>
        </p:nvSpPr>
        <p:spPr>
          <a:xfrm>
            <a:off x="4506026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2003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12F848-FA2A-674B-A618-4A19FF8AE41E}"/>
              </a:ext>
            </a:extLst>
          </p:cNvPr>
          <p:cNvSpPr/>
          <p:nvPr/>
        </p:nvSpPr>
        <p:spPr>
          <a:xfrm>
            <a:off x="8352591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6EF9EB-66EC-F846-9F89-583A7A731877}"/>
              </a:ext>
            </a:extLst>
          </p:cNvPr>
          <p:cNvSpPr txBox="1"/>
          <p:nvPr/>
        </p:nvSpPr>
        <p:spPr>
          <a:xfrm>
            <a:off x="8352592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6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850964-2EF2-1F45-8526-368A8500BC5D}"/>
              </a:ext>
            </a:extLst>
          </p:cNvPr>
          <p:cNvSpPr txBox="1"/>
          <p:nvPr/>
        </p:nvSpPr>
        <p:spPr>
          <a:xfrm>
            <a:off x="8352589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2008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3CD0332-7751-8F49-A6C2-1D46F80B2A56}"/>
              </a:ext>
            </a:extLst>
          </p:cNvPr>
          <p:cNvSpPr txBox="1"/>
          <p:nvPr/>
        </p:nvSpPr>
        <p:spPr>
          <a:xfrm>
            <a:off x="650157" y="516453"/>
            <a:ext cx="349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2010’s</a:t>
            </a:r>
            <a:endParaRPr kumimoji="1" lang="ko-KR" altLang="en-US" sz="72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2F57CD-13D7-C444-A6BB-2DAA56109245}"/>
              </a:ext>
            </a:extLst>
          </p:cNvPr>
          <p:cNvSpPr txBox="1"/>
          <p:nvPr/>
        </p:nvSpPr>
        <p:spPr>
          <a:xfrm>
            <a:off x="650157" y="1701489"/>
            <a:ext cx="3618298" cy="40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WRITE THE TITLE</a:t>
            </a:r>
            <a:r>
              <a:rPr kumimoji="1" lang="ko-KR" altLang="en-US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2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OF HISTORY2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F58CB9-176E-C74E-8C96-B7F86B5EDDCD}"/>
              </a:ext>
            </a:extLst>
          </p:cNvPr>
          <p:cNvSpPr/>
          <p:nvPr/>
        </p:nvSpPr>
        <p:spPr>
          <a:xfrm>
            <a:off x="659463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16A164-B134-684D-8380-7ED7AA9E73A9}"/>
              </a:ext>
            </a:extLst>
          </p:cNvPr>
          <p:cNvSpPr txBox="1"/>
          <p:nvPr/>
        </p:nvSpPr>
        <p:spPr>
          <a:xfrm>
            <a:off x="659464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7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1EE243-C17E-D64A-A776-F9FEE98AB366}"/>
              </a:ext>
            </a:extLst>
          </p:cNvPr>
          <p:cNvSpPr txBox="1"/>
          <p:nvPr/>
        </p:nvSpPr>
        <p:spPr>
          <a:xfrm>
            <a:off x="659463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2011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5A15ED-8AC3-434A-9D1B-E704BEE13962}"/>
              </a:ext>
            </a:extLst>
          </p:cNvPr>
          <p:cNvSpPr/>
          <p:nvPr/>
        </p:nvSpPr>
        <p:spPr>
          <a:xfrm>
            <a:off x="4506026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좀 야윈 모습이 안쓰럽기는 해도 나는 또 아직도 네 눈을 마주칠 수 없는 걸 넌 여전히 내가 참 미워 보이잖아 파랗게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</a:t>
            </a:r>
            <a:endParaRPr lang="ko-KR" altLang="en-US" sz="1100" dirty="0">
              <a:solidFill>
                <a:srgbClr val="4E1E13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56A074-CCA5-1349-AEF4-166C0C523697}"/>
              </a:ext>
            </a:extLst>
          </p:cNvPr>
          <p:cNvSpPr txBox="1"/>
          <p:nvPr/>
        </p:nvSpPr>
        <p:spPr>
          <a:xfrm>
            <a:off x="4506027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8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2E484C-B3D7-824C-A9E0-706021BD66F3}"/>
              </a:ext>
            </a:extLst>
          </p:cNvPr>
          <p:cNvSpPr txBox="1"/>
          <p:nvPr/>
        </p:nvSpPr>
        <p:spPr>
          <a:xfrm>
            <a:off x="4506026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2016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12F848-FA2A-674B-A618-4A19FF8AE41E}"/>
              </a:ext>
            </a:extLst>
          </p:cNvPr>
          <p:cNvSpPr/>
          <p:nvPr/>
        </p:nvSpPr>
        <p:spPr>
          <a:xfrm>
            <a:off x="8352591" y="4677899"/>
            <a:ext cx="3151942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100" dirty="0" err="1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100" dirty="0">
                <a:solidFill>
                  <a:srgbClr val="4E1E1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6EF9EB-66EC-F846-9F89-583A7A731877}"/>
              </a:ext>
            </a:extLst>
          </p:cNvPr>
          <p:cNvSpPr txBox="1"/>
          <p:nvPr/>
        </p:nvSpPr>
        <p:spPr>
          <a:xfrm>
            <a:off x="8352592" y="4195944"/>
            <a:ext cx="2455114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연혁</a:t>
            </a:r>
            <a:r>
              <a:rPr lang="en-US" altLang="ko-KR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9</a:t>
            </a:r>
            <a:r>
              <a:rPr lang="ko-KR" altLang="en-US" sz="1400" b="1" dirty="0">
                <a:solidFill>
                  <a:srgbClr val="4E1E13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의 부제목을 적어주세요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850964-2EF2-1F45-8526-368A8500BC5D}"/>
              </a:ext>
            </a:extLst>
          </p:cNvPr>
          <p:cNvSpPr txBox="1"/>
          <p:nvPr/>
        </p:nvSpPr>
        <p:spPr>
          <a:xfrm>
            <a:off x="8352589" y="2855476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solidFill>
                  <a:srgbClr val="32BADB"/>
                </a:solidFill>
                <a:latin typeface="Century Gothic" panose="020B0502020202020204" pitchFamily="34" charset="0"/>
                <a:cs typeface="Arial Black" panose="020B0604020202020204" pitchFamily="34" charset="0"/>
              </a:rPr>
              <a:t>2018</a:t>
            </a:r>
            <a:endParaRPr kumimoji="1" lang="ko-KR" altLang="en-US" sz="5400" b="1" dirty="0">
              <a:solidFill>
                <a:srgbClr val="32BADB"/>
              </a:solidFill>
              <a:latin typeface="Century Gothic" panose="020B0502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FF6969-FDC3-5F47-983F-327453A7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6" t="25612" r="39" b="9843"/>
          <a:stretch/>
        </p:blipFill>
        <p:spPr>
          <a:xfrm>
            <a:off x="-3" y="0"/>
            <a:ext cx="12213773" cy="47577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D82A6-5998-FF4C-883B-5AF3CF08B707}"/>
              </a:ext>
            </a:extLst>
          </p:cNvPr>
          <p:cNvSpPr/>
          <p:nvPr/>
        </p:nvSpPr>
        <p:spPr>
          <a:xfrm rot="16200000">
            <a:off x="3220808" y="-2134962"/>
            <a:ext cx="5772150" cy="12213774"/>
          </a:xfrm>
          <a:prstGeom prst="rect">
            <a:avLst/>
          </a:prstGeom>
          <a:gradFill>
            <a:gsLst>
              <a:gs pos="0">
                <a:srgbClr val="32BADB"/>
              </a:gs>
              <a:gs pos="37000">
                <a:srgbClr val="32BADB"/>
              </a:gs>
              <a:gs pos="66000">
                <a:srgbClr val="32BADB">
                  <a:alpha val="0"/>
                  <a:lumMod val="100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DA266-D104-D14A-8F97-7C34BDE48593}"/>
              </a:ext>
            </a:extLst>
          </p:cNvPr>
          <p:cNvSpPr txBox="1"/>
          <p:nvPr/>
        </p:nvSpPr>
        <p:spPr>
          <a:xfrm>
            <a:off x="1084163" y="4986877"/>
            <a:ext cx="2822780" cy="9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이미지의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제목을</a:t>
            </a:r>
            <a:endParaRPr lang="en-US" altLang="ko-KR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6CC9C6-C52B-5840-879A-70F387E2ECA0}"/>
              </a:ext>
            </a:extLst>
          </p:cNvPr>
          <p:cNvSpPr/>
          <p:nvPr/>
        </p:nvSpPr>
        <p:spPr>
          <a:xfrm>
            <a:off x="4642747" y="5044933"/>
            <a:ext cx="6550820" cy="965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지금 내 맘의 색깔은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기분이 별로 안 좋아 알잖아 나 좀 예민해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네게만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까다롭잖아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잘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물어보네 난 아냐 지금보다 조금 더 나아졌으면 해 미안해 미워해 조금은 좋아해 좀 야윈 모습이 안쓰럽기는 해도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나는 또 아직도 네 눈을 마주칠 수 없는 걸 넌 여전히 내가 참 미워 보이잖아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파랗게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 멍들어갈 때 내 맘은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 true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너와 함께 있을 땐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9185A-69C2-3047-9094-53E93337C89D}"/>
              </a:ext>
            </a:extLst>
          </p:cNvPr>
          <p:cNvSpPr txBox="1"/>
          <p:nvPr/>
        </p:nvSpPr>
        <p:spPr>
          <a:xfrm>
            <a:off x="1084162" y="6143428"/>
            <a:ext cx="1550424" cy="273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출처 </a:t>
            </a:r>
            <a:r>
              <a:rPr lang="en-US" altLang="ko-KR" sz="1050" dirty="0">
                <a:solidFill>
                  <a:schemeClr val="bg1"/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:</a:t>
            </a:r>
            <a:r>
              <a:rPr lang="ko-KR" altLang="en-US" sz="1050" dirty="0">
                <a:solidFill>
                  <a:schemeClr val="bg1"/>
                </a:solidFill>
                <a:latin typeface="Century Gothic" panose="020B0502020202020204" pitchFamily="34" charset="0"/>
                <a:ea typeface="나눔스퀘어OTF" panose="020B0600000101010101" pitchFamily="34" charset="-127"/>
              </a:rPr>
              <a:t> 출처를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24011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8935F-C72B-4B3C-80BC-40D04F64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0361" y="2686971"/>
            <a:ext cx="134394" cy="252498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FD0F6A3F-2140-444C-96F5-7033825F5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0159" y="3370567"/>
            <a:ext cx="1039558" cy="68676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95A5547C-AA8D-4C72-9DE3-22915E5D1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644334" y="2063611"/>
            <a:ext cx="1265929" cy="2043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F44E3-0C2B-49C0-81B9-D1A21E3E774D}"/>
              </a:ext>
            </a:extLst>
          </p:cNvPr>
          <p:cNvSpPr txBox="1"/>
          <p:nvPr/>
        </p:nvSpPr>
        <p:spPr>
          <a:xfrm>
            <a:off x="5680406" y="4841265"/>
            <a:ext cx="2313455" cy="265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출처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해당 그래프의 출처를 적어주세요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E9635-2E2B-4ED7-9C76-6B3AEEEF7624}"/>
              </a:ext>
            </a:extLst>
          </p:cNvPr>
          <p:cNvSpPr txBox="1"/>
          <p:nvPr/>
        </p:nvSpPr>
        <p:spPr>
          <a:xfrm>
            <a:off x="5680406" y="1790306"/>
            <a:ext cx="2901756" cy="1240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그래프의 제목을</a:t>
            </a:r>
            <a:endParaRPr lang="en-US" altLang="ko-KR" sz="3200" dirty="0">
              <a:solidFill>
                <a:srgbClr val="4F1E1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solidFill>
                  <a:srgbClr val="4F1E1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적어주세요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C75B5-87B1-4063-8786-77367131BEA2}"/>
              </a:ext>
            </a:extLst>
          </p:cNvPr>
          <p:cNvSpPr txBox="1"/>
          <p:nvPr/>
        </p:nvSpPr>
        <p:spPr>
          <a:xfrm>
            <a:off x="5680406" y="3424527"/>
            <a:ext cx="4284970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4F1E11"/>
                </a:solidFill>
                <a:latin typeface="Century Gothic" panose="020B0502020202020204" pitchFamily="34" charset="0"/>
                <a:ea typeface="나눔스퀘어OTF Bold" panose="020B0600000101010101" pitchFamily="34" charset="-127"/>
              </a:rPr>
              <a:t>WRITE THE SUBTITLE OF THIS GRAPH</a:t>
            </a:r>
            <a:endParaRPr lang="ko-KR" altLang="en-US" sz="1400" b="1" dirty="0">
              <a:solidFill>
                <a:srgbClr val="4F1E11"/>
              </a:solidFill>
              <a:latin typeface="Century Gothic" panose="020B0502020202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A44EA-97A8-4098-ADA5-04AEA48C0331}"/>
              </a:ext>
            </a:extLst>
          </p:cNvPr>
          <p:cNvSpPr txBox="1"/>
          <p:nvPr/>
        </p:nvSpPr>
        <p:spPr>
          <a:xfrm>
            <a:off x="5680406" y="3765710"/>
            <a:ext cx="4284970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지냈냐고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물어봐도 난 아냐 지금보다 조금 더 아파했으면 해 미안해 미워해 아직 널 좋아해 네 지친 모습이 안쓰럽기는 해도 나는 또 아직도 네 눈을 마주칠 수 없는 걸 넌 여전히 내가 참 미워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보이잖아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파랗게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blue blue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칠해지네 서로의 맘도 파랗게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7D163-4181-4E7E-AA56-56FB399B9A43}"/>
              </a:ext>
            </a:extLst>
          </p:cNvPr>
          <p:cNvSpPr txBox="1"/>
          <p:nvPr/>
        </p:nvSpPr>
        <p:spPr>
          <a:xfrm>
            <a:off x="2766691" y="4255050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6BAD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65%</a:t>
            </a:r>
            <a:endParaRPr lang="ko-KR" altLang="en-US" sz="3600" b="1" dirty="0">
              <a:solidFill>
                <a:srgbClr val="26BAD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7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162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2591</Words>
  <Application>Microsoft Macintosh PowerPoint</Application>
  <PresentationFormat>와이드스크린</PresentationFormat>
  <Paragraphs>289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나눔스퀘어OTF Bold</vt:lpstr>
      <vt:lpstr>NanumSquareOTF</vt:lpstr>
      <vt:lpstr>나눔스퀘어OTF Light</vt:lpstr>
      <vt:lpstr>NanumSquareOTF ExtraBold</vt:lpstr>
      <vt:lpstr>맑은 고딕</vt:lpstr>
      <vt:lpstr>나눔스퀘어OTF</vt:lpstr>
      <vt:lpstr>NanumSquare</vt:lpstr>
      <vt:lpstr>Arial</vt:lpstr>
      <vt:lpstr>Century Gothic</vt:lpstr>
      <vt:lpstr>Stockholm</vt:lpstr>
      <vt:lpstr>나눔스퀘어OTF ExtraBold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김주희</cp:lastModifiedBy>
  <cp:revision>118</cp:revision>
  <dcterms:created xsi:type="dcterms:W3CDTF">2018-08-13T05:17:36Z</dcterms:created>
  <dcterms:modified xsi:type="dcterms:W3CDTF">2018-08-22T04:53:41Z</dcterms:modified>
</cp:coreProperties>
</file>